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activeX/activeX1.xml" ContentType="application/vnd.ms-office.activeX+xml"/>
  <Override PartName="/ppt/activeX/activeX2.xml" ContentType="application/vnd.ms-office.activeX+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5.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notesSlides/notesSlide11.xml" ContentType="application/vnd.openxmlformats-officedocument.presentationml.notesSlide+xml"/>
  <Override PartName="/ppt/embeddings/oleObject20.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notesSlides/notesSlide14.xml" ContentType="application/vnd.openxmlformats-officedocument.presentationml.notesSlide+xml"/>
  <Override PartName="/ppt/embeddings/oleObject23.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24.bin" ContentType="application/vnd.openxmlformats-officedocument.oleObject"/>
  <Override PartName="/ppt/embeddings/oleObject25.bin" ContentType="application/vnd.openxmlformats-officedocument.oleObject"/>
  <Override PartName="/ppt/notesSlides/notesSlide17.xml" ContentType="application/vnd.openxmlformats-officedocument.presentationml.notesSlide+xml"/>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notesSlides/notesSlide18.xml" ContentType="application/vnd.openxmlformats-officedocument.presentationml.notesSlide+xml"/>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notesSlides/notesSlide19.xml" ContentType="application/vnd.openxmlformats-officedocument.presentationml.notesSlide+xml"/>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notesSlides/notesSlide20.xml" ContentType="application/vnd.openxmlformats-officedocument.presentationml.notesSlide+xml"/>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notesSlides/notesSlide21.xml" ContentType="application/vnd.openxmlformats-officedocument.presentationml.notesSlide+xml"/>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notesSlides/notesSlide24.xml" ContentType="application/vnd.openxmlformats-officedocument.presentationml.notesSlide+xml"/>
  <Override PartName="/ppt/embeddings/oleObject54.bin" ContentType="application/vnd.openxmlformats-officedocument.oleObject"/>
  <Override PartName="/ppt/notesSlides/notesSlide25.xml" ContentType="application/vnd.openxmlformats-officedocument.presentationml.notesSlide+xml"/>
  <Override PartName="/ppt/embeddings/oleObject55.bin" ContentType="application/vnd.openxmlformats-officedocument.oleObject"/>
  <Override PartName="/ppt/notesSlides/notesSlide26.xml" ContentType="application/vnd.openxmlformats-officedocument.presentationml.notesSlide+xml"/>
  <Override PartName="/ppt/embeddings/oleObject56.bin" ContentType="application/vnd.openxmlformats-officedocument.oleObject"/>
  <Override PartName="/ppt/notesSlides/notesSlide27.xml" ContentType="application/vnd.openxmlformats-officedocument.presentationml.notesSlide+xml"/>
  <Override PartName="/ppt/embeddings/oleObject57.bin" ContentType="application/vnd.openxmlformats-officedocument.oleObject"/>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58.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notesSlides/notesSlide36.xml" ContentType="application/vnd.openxmlformats-officedocument.presentationml.notesSlide+xml"/>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67"/>
  </p:notesMasterIdLst>
  <p:handoutMasterIdLst>
    <p:handoutMasterId r:id="rId68"/>
  </p:handoutMasterIdLst>
  <p:sldIdLst>
    <p:sldId id="920" r:id="rId2"/>
    <p:sldId id="921" r:id="rId3"/>
    <p:sldId id="922" r:id="rId4"/>
    <p:sldId id="923" r:id="rId5"/>
    <p:sldId id="924" r:id="rId6"/>
    <p:sldId id="925" r:id="rId7"/>
    <p:sldId id="926" r:id="rId8"/>
    <p:sldId id="927" r:id="rId9"/>
    <p:sldId id="928" r:id="rId10"/>
    <p:sldId id="929" r:id="rId11"/>
    <p:sldId id="884" r:id="rId12"/>
    <p:sldId id="743" r:id="rId13"/>
    <p:sldId id="745" r:id="rId14"/>
    <p:sldId id="746" r:id="rId15"/>
    <p:sldId id="747" r:id="rId16"/>
    <p:sldId id="748" r:id="rId17"/>
    <p:sldId id="749" r:id="rId18"/>
    <p:sldId id="750" r:id="rId19"/>
    <p:sldId id="751" r:id="rId20"/>
    <p:sldId id="758" r:id="rId21"/>
    <p:sldId id="759" r:id="rId22"/>
    <p:sldId id="760" r:id="rId23"/>
    <p:sldId id="765" r:id="rId24"/>
    <p:sldId id="885" r:id="rId25"/>
    <p:sldId id="783" r:id="rId26"/>
    <p:sldId id="784" r:id="rId27"/>
    <p:sldId id="785" r:id="rId28"/>
    <p:sldId id="786" r:id="rId29"/>
    <p:sldId id="787" r:id="rId30"/>
    <p:sldId id="788" r:id="rId31"/>
    <p:sldId id="789" r:id="rId32"/>
    <p:sldId id="898" r:id="rId33"/>
    <p:sldId id="790" r:id="rId34"/>
    <p:sldId id="792" r:id="rId35"/>
    <p:sldId id="791" r:id="rId36"/>
    <p:sldId id="913" r:id="rId37"/>
    <p:sldId id="793" r:id="rId38"/>
    <p:sldId id="794" r:id="rId39"/>
    <p:sldId id="795" r:id="rId40"/>
    <p:sldId id="796" r:id="rId41"/>
    <p:sldId id="797" r:id="rId42"/>
    <p:sldId id="798" r:id="rId43"/>
    <p:sldId id="799" r:id="rId44"/>
    <p:sldId id="800" r:id="rId45"/>
    <p:sldId id="801" r:id="rId46"/>
    <p:sldId id="914" r:id="rId47"/>
    <p:sldId id="915" r:id="rId48"/>
    <p:sldId id="803" r:id="rId49"/>
    <p:sldId id="806" r:id="rId50"/>
    <p:sldId id="807" r:id="rId51"/>
    <p:sldId id="899" r:id="rId52"/>
    <p:sldId id="900" r:id="rId53"/>
    <p:sldId id="808" r:id="rId54"/>
    <p:sldId id="810" r:id="rId55"/>
    <p:sldId id="901" r:id="rId56"/>
    <p:sldId id="886" r:id="rId57"/>
    <p:sldId id="826" r:id="rId58"/>
    <p:sldId id="843" r:id="rId59"/>
    <p:sldId id="844" r:id="rId60"/>
    <p:sldId id="887" r:id="rId61"/>
    <p:sldId id="909" r:id="rId62"/>
    <p:sldId id="910" r:id="rId63"/>
    <p:sldId id="918" r:id="rId64"/>
    <p:sldId id="916" r:id="rId65"/>
    <p:sldId id="917" r:id="rId66"/>
  </p:sldIdLst>
  <p:sldSz cx="9144000" cy="6858000" type="screen4x3"/>
  <p:notesSz cx="6669088" cy="9820275"/>
  <p:defaultTextStyle>
    <a:defPPr>
      <a:defRPr lang="zh-CN"/>
    </a:defPPr>
    <a:lvl1pPr algn="l" rtl="0" fontAlgn="base">
      <a:spcBef>
        <a:spcPct val="0"/>
      </a:spcBef>
      <a:spcAft>
        <a:spcPct val="0"/>
      </a:spcAft>
      <a:buClr>
        <a:srgbClr val="FF3300"/>
      </a:buClr>
      <a:buSzPct val="90000"/>
      <a:buFont typeface="Marlett" pitchFamily="2" charset="2"/>
      <a:buChar char="5"/>
      <a:defRPr kumimoji="1" sz="4400" b="1" i="1" u="sng" kern="1200">
        <a:solidFill>
          <a:srgbClr val="0033CC"/>
        </a:solidFill>
        <a:latin typeface="Arial" pitchFamily="34" charset="0"/>
        <a:ea typeface="隶书" pitchFamily="49" charset="-122"/>
        <a:cs typeface="+mn-cs"/>
      </a:defRPr>
    </a:lvl1pPr>
    <a:lvl2pPr marL="457200" algn="l" rtl="0" fontAlgn="base">
      <a:spcBef>
        <a:spcPct val="0"/>
      </a:spcBef>
      <a:spcAft>
        <a:spcPct val="0"/>
      </a:spcAft>
      <a:buClr>
        <a:srgbClr val="FF3300"/>
      </a:buClr>
      <a:buSzPct val="90000"/>
      <a:buFont typeface="Marlett" pitchFamily="2" charset="2"/>
      <a:buChar char="5"/>
      <a:defRPr kumimoji="1" sz="4400" b="1" i="1" u="sng" kern="1200">
        <a:solidFill>
          <a:srgbClr val="0033CC"/>
        </a:solidFill>
        <a:latin typeface="Arial" pitchFamily="34" charset="0"/>
        <a:ea typeface="隶书" pitchFamily="49" charset="-122"/>
        <a:cs typeface="+mn-cs"/>
      </a:defRPr>
    </a:lvl2pPr>
    <a:lvl3pPr marL="914400" algn="l" rtl="0" fontAlgn="base">
      <a:spcBef>
        <a:spcPct val="0"/>
      </a:spcBef>
      <a:spcAft>
        <a:spcPct val="0"/>
      </a:spcAft>
      <a:buClr>
        <a:srgbClr val="FF3300"/>
      </a:buClr>
      <a:buSzPct val="90000"/>
      <a:buFont typeface="Marlett" pitchFamily="2" charset="2"/>
      <a:buChar char="5"/>
      <a:defRPr kumimoji="1" sz="4400" b="1" i="1" u="sng" kern="1200">
        <a:solidFill>
          <a:srgbClr val="0033CC"/>
        </a:solidFill>
        <a:latin typeface="Arial" pitchFamily="34" charset="0"/>
        <a:ea typeface="隶书" pitchFamily="49" charset="-122"/>
        <a:cs typeface="+mn-cs"/>
      </a:defRPr>
    </a:lvl3pPr>
    <a:lvl4pPr marL="1371600" algn="l" rtl="0" fontAlgn="base">
      <a:spcBef>
        <a:spcPct val="0"/>
      </a:spcBef>
      <a:spcAft>
        <a:spcPct val="0"/>
      </a:spcAft>
      <a:buClr>
        <a:srgbClr val="FF3300"/>
      </a:buClr>
      <a:buSzPct val="90000"/>
      <a:buFont typeface="Marlett" pitchFamily="2" charset="2"/>
      <a:buChar char="5"/>
      <a:defRPr kumimoji="1" sz="4400" b="1" i="1" u="sng" kern="1200">
        <a:solidFill>
          <a:srgbClr val="0033CC"/>
        </a:solidFill>
        <a:latin typeface="Arial" pitchFamily="34" charset="0"/>
        <a:ea typeface="隶书" pitchFamily="49" charset="-122"/>
        <a:cs typeface="+mn-cs"/>
      </a:defRPr>
    </a:lvl4pPr>
    <a:lvl5pPr marL="1828800" algn="l" rtl="0" fontAlgn="base">
      <a:spcBef>
        <a:spcPct val="0"/>
      </a:spcBef>
      <a:spcAft>
        <a:spcPct val="0"/>
      </a:spcAft>
      <a:buClr>
        <a:srgbClr val="FF3300"/>
      </a:buClr>
      <a:buSzPct val="90000"/>
      <a:buFont typeface="Marlett" pitchFamily="2" charset="2"/>
      <a:buChar char="5"/>
      <a:defRPr kumimoji="1" sz="4400" b="1" i="1" u="sng" kern="1200">
        <a:solidFill>
          <a:srgbClr val="0033CC"/>
        </a:solidFill>
        <a:latin typeface="Arial" pitchFamily="34" charset="0"/>
        <a:ea typeface="隶书" pitchFamily="49" charset="-122"/>
        <a:cs typeface="+mn-cs"/>
      </a:defRPr>
    </a:lvl5pPr>
    <a:lvl6pPr marL="2286000" algn="l" defTabSz="914400" rtl="0" eaLnBrk="1" latinLnBrk="0" hangingPunct="1">
      <a:defRPr kumimoji="1" sz="4400" b="1" i="1" u="sng" kern="1200">
        <a:solidFill>
          <a:srgbClr val="0033CC"/>
        </a:solidFill>
        <a:latin typeface="Arial" pitchFamily="34" charset="0"/>
        <a:ea typeface="隶书" pitchFamily="49" charset="-122"/>
        <a:cs typeface="+mn-cs"/>
      </a:defRPr>
    </a:lvl6pPr>
    <a:lvl7pPr marL="2743200" algn="l" defTabSz="914400" rtl="0" eaLnBrk="1" latinLnBrk="0" hangingPunct="1">
      <a:defRPr kumimoji="1" sz="4400" b="1" i="1" u="sng" kern="1200">
        <a:solidFill>
          <a:srgbClr val="0033CC"/>
        </a:solidFill>
        <a:latin typeface="Arial" pitchFamily="34" charset="0"/>
        <a:ea typeface="隶书" pitchFamily="49" charset="-122"/>
        <a:cs typeface="+mn-cs"/>
      </a:defRPr>
    </a:lvl7pPr>
    <a:lvl8pPr marL="3200400" algn="l" defTabSz="914400" rtl="0" eaLnBrk="1" latinLnBrk="0" hangingPunct="1">
      <a:defRPr kumimoji="1" sz="4400" b="1" i="1" u="sng" kern="1200">
        <a:solidFill>
          <a:srgbClr val="0033CC"/>
        </a:solidFill>
        <a:latin typeface="Arial" pitchFamily="34" charset="0"/>
        <a:ea typeface="隶书" pitchFamily="49" charset="-122"/>
        <a:cs typeface="+mn-cs"/>
      </a:defRPr>
    </a:lvl8pPr>
    <a:lvl9pPr marL="3657600" algn="l" defTabSz="914400" rtl="0" eaLnBrk="1" latinLnBrk="0" hangingPunct="1">
      <a:defRPr kumimoji="1" sz="4400" b="1" i="1" u="sng" kern="1200">
        <a:solidFill>
          <a:srgbClr val="0033CC"/>
        </a:solidFill>
        <a:latin typeface="Arial" pitchFamily="34" charset="0"/>
        <a:ea typeface="隶书"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CC"/>
    <a:srgbClr val="CC66FF"/>
    <a:srgbClr val="000000"/>
    <a:srgbClr val="526515"/>
    <a:srgbClr val="FF0000"/>
    <a:srgbClr val="780A02"/>
    <a:srgbClr val="027816"/>
    <a:srgbClr val="0A70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97" autoAdjust="0"/>
    <p:restoredTop sz="74052" autoAdjust="0"/>
  </p:normalViewPr>
  <p:slideViewPr>
    <p:cSldViewPr>
      <p:cViewPr varScale="1">
        <p:scale>
          <a:sx n="49" d="100"/>
          <a:sy n="49" d="100"/>
        </p:scale>
        <p:origin x="-80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12518"/>
    </p:cViewPr>
  </p:sorterViewPr>
  <p:notesViewPr>
    <p:cSldViewPr>
      <p:cViewPr>
        <p:scale>
          <a:sx n="100" d="100"/>
          <a:sy n="100" d="100"/>
        </p:scale>
        <p:origin x="-996" y="1656"/>
      </p:cViewPr>
      <p:guideLst>
        <p:guide orient="horz" pos="3093"/>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2.png"/><Relationship Id="rId4" Type="http://schemas.openxmlformats.org/officeDocument/2006/relationships/image" Target="../media/image38.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12.png"/></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image" Target="../media/image40.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50.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image" Target="../media/image12.png"/><Relationship Id="rId6" Type="http://schemas.openxmlformats.org/officeDocument/2006/relationships/image" Target="../media/image68.png"/><Relationship Id="rId5" Type="http://schemas.openxmlformats.org/officeDocument/2006/relationships/image" Target="../media/image24.pn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image" Target="../media/image12.png"/><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8146" name="Rectangle 2"/>
          <p:cNvSpPr>
            <a:spLocks noGrp="1" noChangeArrowheads="1"/>
          </p:cNvSpPr>
          <p:nvPr>
            <p:ph type="hdr" sz="quarter"/>
          </p:nvPr>
        </p:nvSpPr>
        <p:spPr bwMode="auto">
          <a:xfrm>
            <a:off x="0"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buClrTx/>
              <a:buSzTx/>
              <a:buFontTx/>
              <a:buNone/>
              <a:defRPr kumimoji="0" sz="1200" b="0" i="0" u="none">
                <a:solidFill>
                  <a:schemeClr val="tx1"/>
                </a:solidFill>
                <a:effectLst/>
                <a:latin typeface="Times New Roman" pitchFamily="18" charset="0"/>
                <a:ea typeface="宋体" pitchFamily="2" charset="-122"/>
              </a:defRPr>
            </a:lvl1pPr>
          </a:lstStyle>
          <a:p>
            <a:pPr>
              <a:defRPr/>
            </a:pPr>
            <a:endParaRPr lang="en-US" altLang="zh-CN"/>
          </a:p>
        </p:txBody>
      </p:sp>
      <p:sp>
        <p:nvSpPr>
          <p:cNvPr id="518147" name="Rectangle 3"/>
          <p:cNvSpPr>
            <a:spLocks noGrp="1" noChangeArrowheads="1"/>
          </p:cNvSpPr>
          <p:nvPr>
            <p:ph type="dt" sz="quarter" idx="1"/>
          </p:nvPr>
        </p:nvSpPr>
        <p:spPr bwMode="auto">
          <a:xfrm>
            <a:off x="3779838"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buClrTx/>
              <a:buSzTx/>
              <a:buFontTx/>
              <a:buNone/>
              <a:defRPr kumimoji="0" sz="1200" b="0" i="0" u="none">
                <a:solidFill>
                  <a:schemeClr val="tx1"/>
                </a:solidFill>
                <a:effectLst/>
                <a:latin typeface="Times New Roman" pitchFamily="18" charset="0"/>
                <a:ea typeface="宋体" pitchFamily="2" charset="-122"/>
              </a:defRPr>
            </a:lvl1pPr>
          </a:lstStyle>
          <a:p>
            <a:pPr>
              <a:defRPr/>
            </a:pPr>
            <a:endParaRPr lang="en-US" altLang="zh-CN"/>
          </a:p>
        </p:txBody>
      </p:sp>
      <p:sp>
        <p:nvSpPr>
          <p:cNvPr id="518148" name="Rectangle 4"/>
          <p:cNvSpPr>
            <a:spLocks noGrp="1" noChangeArrowheads="1"/>
          </p:cNvSpPr>
          <p:nvPr>
            <p:ph type="ftr" sz="quarter" idx="2"/>
          </p:nvPr>
        </p:nvSpPr>
        <p:spPr bwMode="auto">
          <a:xfrm>
            <a:off x="0" y="9329738"/>
            <a:ext cx="28892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buClrTx/>
              <a:buSzTx/>
              <a:buFontTx/>
              <a:buNone/>
              <a:defRPr kumimoji="0" sz="1200" b="0" i="0" u="none">
                <a:solidFill>
                  <a:schemeClr val="tx1"/>
                </a:solidFill>
                <a:effectLst/>
                <a:latin typeface="Times New Roman" pitchFamily="18" charset="0"/>
                <a:ea typeface="宋体" pitchFamily="2" charset="-122"/>
              </a:defRPr>
            </a:lvl1pPr>
          </a:lstStyle>
          <a:p>
            <a:pPr>
              <a:defRPr/>
            </a:pPr>
            <a:endParaRPr lang="en-US" altLang="zh-CN"/>
          </a:p>
        </p:txBody>
      </p:sp>
      <p:sp>
        <p:nvSpPr>
          <p:cNvPr id="518149" name="Rectangle 5"/>
          <p:cNvSpPr>
            <a:spLocks noGrp="1" noChangeArrowheads="1"/>
          </p:cNvSpPr>
          <p:nvPr>
            <p:ph type="sldNum" sz="quarter" idx="3"/>
          </p:nvPr>
        </p:nvSpPr>
        <p:spPr bwMode="auto">
          <a:xfrm>
            <a:off x="3779838" y="9329738"/>
            <a:ext cx="28892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buClrTx/>
              <a:buSzTx/>
              <a:buFontTx/>
              <a:buNone/>
              <a:defRPr kumimoji="0" sz="1200" b="0" i="0" u="none">
                <a:solidFill>
                  <a:schemeClr val="tx1"/>
                </a:solidFill>
                <a:effectLst/>
                <a:latin typeface="Times New Roman" pitchFamily="18" charset="0"/>
                <a:ea typeface="宋体" pitchFamily="2" charset="-122"/>
              </a:defRPr>
            </a:lvl1pPr>
          </a:lstStyle>
          <a:p>
            <a:pPr>
              <a:defRPr/>
            </a:pPr>
            <a:fld id="{48A88BF1-8985-4BED-BCA1-9F23DB9DB150}" type="slidenum">
              <a:rPr lang="en-US" altLang="zh-CN"/>
              <a:pPr>
                <a:defRPr/>
              </a:pPr>
              <a:t>‹#›</a:t>
            </a:fld>
            <a:endParaRPr lang="en-US" altLang="zh-CN"/>
          </a:p>
        </p:txBody>
      </p:sp>
    </p:spTree>
    <p:extLst>
      <p:ext uri="{BB962C8B-B14F-4D97-AF65-F5344CB8AC3E}">
        <p14:creationId xmlns:p14="http://schemas.microsoft.com/office/powerpoint/2010/main" val="3574638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458" name="Rectangle 4"/>
          <p:cNvSpPr>
            <a:spLocks noGrp="1" noRot="1" noChangeAspect="1" noChangeArrowheads="1" noTextEdit="1"/>
          </p:cNvSpPr>
          <p:nvPr>
            <p:ph type="sldImg" idx="2"/>
          </p:nvPr>
        </p:nvSpPr>
        <p:spPr bwMode="auto">
          <a:xfrm>
            <a:off x="879475" y="736600"/>
            <a:ext cx="4910138" cy="3683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05" name="Rectangle 5"/>
          <p:cNvSpPr>
            <a:spLocks noGrp="1" noChangeArrowheads="1"/>
          </p:cNvSpPr>
          <p:nvPr>
            <p:ph type="body" sz="quarter" idx="3"/>
          </p:nvPr>
        </p:nvSpPr>
        <p:spPr bwMode="auto">
          <a:xfrm>
            <a:off x="889000" y="4664075"/>
            <a:ext cx="4891088" cy="4419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7460" name="Rectangle 8"/>
          <p:cNvSpPr>
            <a:spLocks noChangeArrowheads="1"/>
          </p:cNvSpPr>
          <p:nvPr/>
        </p:nvSpPr>
        <p:spPr bwMode="auto">
          <a:xfrm>
            <a:off x="904875" y="349250"/>
            <a:ext cx="280035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ClrTx/>
              <a:buSzTx/>
              <a:buFontTx/>
              <a:buNone/>
            </a:pPr>
            <a:r>
              <a:rPr lang="zh-CN" altLang="en-US" sz="1200" b="0" i="0" u="none">
                <a:solidFill>
                  <a:schemeClr val="tx1"/>
                </a:solidFill>
                <a:latin typeface="Times New Roman" pitchFamily="18" charset="0"/>
                <a:ea typeface="宋体" pitchFamily="2" charset="-122"/>
              </a:rPr>
              <a:t>清华大学</a:t>
            </a:r>
            <a:r>
              <a:rPr lang="en-US" altLang="zh-CN" sz="1200" b="0" i="0" u="none">
                <a:solidFill>
                  <a:schemeClr val="tx1"/>
                </a:solidFill>
                <a:latin typeface="Times New Roman" pitchFamily="18" charset="0"/>
                <a:ea typeface="宋体" pitchFamily="2" charset="-122"/>
              </a:rPr>
              <a:t>《</a:t>
            </a:r>
            <a:r>
              <a:rPr lang="zh-CN" altLang="en-US" sz="1200" b="0" i="0" u="none">
                <a:solidFill>
                  <a:schemeClr val="tx1"/>
                </a:solidFill>
                <a:latin typeface="Times New Roman" pitchFamily="18" charset="0"/>
                <a:ea typeface="宋体" pitchFamily="2" charset="-122"/>
              </a:rPr>
              <a:t>计算机文化基础</a:t>
            </a:r>
            <a:r>
              <a:rPr lang="en-US" altLang="zh-CN" sz="1200" b="0" i="0" u="none">
                <a:solidFill>
                  <a:schemeClr val="tx1"/>
                </a:solidFill>
                <a:latin typeface="Times New Roman" pitchFamily="18" charset="0"/>
                <a:ea typeface="宋体" pitchFamily="2" charset="-122"/>
              </a:rPr>
              <a:t>》</a:t>
            </a:r>
            <a:r>
              <a:rPr lang="zh-CN" altLang="en-US" sz="1200" b="0" i="0" u="none">
                <a:solidFill>
                  <a:schemeClr val="tx1"/>
                </a:solidFill>
                <a:latin typeface="Times New Roman" pitchFamily="18" charset="0"/>
                <a:ea typeface="宋体" pitchFamily="2" charset="-122"/>
              </a:rPr>
              <a:t>电子教案</a:t>
            </a:r>
          </a:p>
        </p:txBody>
      </p:sp>
      <p:sp>
        <p:nvSpPr>
          <p:cNvPr id="147461" name="Rectangle 9"/>
          <p:cNvSpPr>
            <a:spLocks noChangeArrowheads="1"/>
          </p:cNvSpPr>
          <p:nvPr/>
        </p:nvSpPr>
        <p:spPr bwMode="auto">
          <a:xfrm>
            <a:off x="3679825" y="349250"/>
            <a:ext cx="2100263"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buClrTx/>
              <a:buSzTx/>
              <a:buFontTx/>
              <a:buNone/>
            </a:pPr>
            <a:r>
              <a:rPr lang="en-US" altLang="zh-CN" sz="1200" b="0" i="0" u="none">
                <a:solidFill>
                  <a:schemeClr val="tx1"/>
                </a:solidFill>
                <a:latin typeface="Times New Roman" pitchFamily="18" charset="0"/>
                <a:ea typeface="宋体" pitchFamily="2" charset="-122"/>
              </a:rPr>
              <a:t>2003</a:t>
            </a:r>
            <a:r>
              <a:rPr lang="zh-CN" altLang="en-US" sz="1200" b="0" i="0" u="none">
                <a:solidFill>
                  <a:schemeClr val="tx1"/>
                </a:solidFill>
                <a:latin typeface="Times New Roman" pitchFamily="18" charset="0"/>
                <a:ea typeface="宋体" pitchFamily="2" charset="-122"/>
              </a:rPr>
              <a:t>年</a:t>
            </a:r>
            <a:r>
              <a:rPr lang="en-US" altLang="zh-CN" sz="1200" b="0" i="0" u="none">
                <a:solidFill>
                  <a:schemeClr val="tx1"/>
                </a:solidFill>
                <a:latin typeface="Times New Roman" pitchFamily="18" charset="0"/>
                <a:ea typeface="宋体" pitchFamily="2" charset="-122"/>
              </a:rPr>
              <a:t>3</a:t>
            </a:r>
            <a:r>
              <a:rPr lang="zh-CN" altLang="en-US" sz="1200" b="0" i="0" u="none">
                <a:solidFill>
                  <a:schemeClr val="tx1"/>
                </a:solidFill>
                <a:latin typeface="Times New Roman" pitchFamily="18" charset="0"/>
                <a:ea typeface="宋体" pitchFamily="2" charset="-122"/>
              </a:rPr>
              <a:t>月</a:t>
            </a:r>
          </a:p>
        </p:txBody>
      </p:sp>
      <p:sp>
        <p:nvSpPr>
          <p:cNvPr id="147462" name="Rectangle 10"/>
          <p:cNvSpPr>
            <a:spLocks noChangeArrowheads="1"/>
          </p:cNvSpPr>
          <p:nvPr/>
        </p:nvSpPr>
        <p:spPr bwMode="auto">
          <a:xfrm>
            <a:off x="889000" y="9166225"/>
            <a:ext cx="49657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buClrTx/>
              <a:buSzTx/>
              <a:buFontTx/>
              <a:buNone/>
            </a:pPr>
            <a:fld id="{155C62FE-689D-4848-8D70-FDA0657F2DDC}" type="slidenum">
              <a:rPr lang="en-US" altLang="zh-CN" sz="1200" b="0" i="0" u="none">
                <a:solidFill>
                  <a:schemeClr val="tx1"/>
                </a:solidFill>
                <a:latin typeface="Times New Roman" pitchFamily="18" charset="0"/>
                <a:ea typeface="宋体" pitchFamily="2" charset="-122"/>
              </a:rPr>
              <a:pPr algn="ctr">
                <a:buClrTx/>
                <a:buSzTx/>
                <a:buFontTx/>
                <a:buNone/>
              </a:pPr>
              <a:t>‹#›</a:t>
            </a:fld>
            <a:r>
              <a:rPr lang="en-US" altLang="zh-CN" sz="1200" b="0" i="0" u="none">
                <a:solidFill>
                  <a:schemeClr val="tx1"/>
                </a:solidFill>
                <a:latin typeface="Times New Roman" pitchFamily="18" charset="0"/>
                <a:ea typeface="宋体" pitchFamily="2" charset="-122"/>
              </a:rPr>
              <a:t> </a:t>
            </a:r>
            <a:r>
              <a:rPr lang="zh-CN" altLang="en-US" sz="1200" b="0" i="0" u="none">
                <a:solidFill>
                  <a:schemeClr val="tx1"/>
                </a:solidFill>
                <a:latin typeface="Times New Roman" pitchFamily="18" charset="0"/>
                <a:ea typeface="宋体" pitchFamily="2" charset="-122"/>
              </a:rPr>
              <a:t>页</a:t>
            </a:r>
          </a:p>
        </p:txBody>
      </p:sp>
    </p:spTree>
    <p:extLst>
      <p:ext uri="{BB962C8B-B14F-4D97-AF65-F5344CB8AC3E}">
        <p14:creationId xmlns:p14="http://schemas.microsoft.com/office/powerpoint/2010/main" val="15931432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p:spPr>
        <p:txBody>
          <a:bodyPr/>
          <a:lstStyle/>
          <a:p>
            <a:pPr eaLnBrk="1" hangingPunct="1"/>
            <a:r>
              <a:rPr lang="zh-CN" altLang="en-US" sz="1000" b="1" smtClean="0">
                <a:ea typeface="黑体" pitchFamily="49" charset="-122"/>
              </a:rPr>
              <a:t>文件概念</a:t>
            </a:r>
            <a:r>
              <a:rPr lang="en-US" altLang="zh-CN" sz="1000" b="1" smtClean="0">
                <a:ea typeface="黑体" pitchFamily="49" charset="-122"/>
              </a:rPr>
              <a:t>:</a:t>
            </a:r>
            <a:r>
              <a:rPr lang="zh-CN" altLang="en-US" sz="1000" b="1" smtClean="0">
                <a:ea typeface="黑体" pitchFamily="49" charset="-122"/>
              </a:rPr>
              <a:t>文件是计算机中一个很重要的概念，它是操作系统用来存储和管理信息的基本单位。</a:t>
            </a:r>
            <a:r>
              <a:rPr lang="zh-CN" altLang="en-US" sz="1000" smtClean="0"/>
              <a:t> </a:t>
            </a:r>
          </a:p>
          <a:p>
            <a:pPr eaLnBrk="1" hangingPunct="1"/>
            <a:r>
              <a:rPr lang="zh-CN" altLang="en-US" sz="1000" smtClean="0"/>
              <a:t>计算机中的所有信息都是存放在文件中的。文件是所有相关信息的集合，可以是源程序、可执行程序、文章、信函或报表等，文件通常存放在软盘或硬盘等磁盘介质上，通过文件名来进行管理。</a:t>
            </a:r>
          </a:p>
          <a:p>
            <a:pPr eaLnBrk="1" hangingPunct="1"/>
            <a:r>
              <a:rPr lang="zh-CN" altLang="en-US" sz="1000" smtClean="0"/>
              <a:t>文件是</a:t>
            </a:r>
            <a:r>
              <a:rPr lang="zh-CN" altLang="en-US" sz="1000" smtClean="0">
                <a:latin typeface="Arial" pitchFamily="34" charset="0"/>
              </a:rPr>
              <a:t>“</a:t>
            </a:r>
            <a:r>
              <a:rPr lang="zh-CN" altLang="en-US" sz="1000" smtClean="0"/>
              <a:t>按名存取</a:t>
            </a:r>
            <a:r>
              <a:rPr lang="zh-CN" altLang="en-US" sz="1000" smtClean="0">
                <a:latin typeface="Arial" pitchFamily="34" charset="0"/>
              </a:rPr>
              <a:t>”</a:t>
            </a:r>
            <a:r>
              <a:rPr lang="zh-CN" altLang="en-US" sz="1000" smtClean="0"/>
              <a:t>的，所以每个文件必须有一个确定的名字。文件的名称由文件名和扩展名组成，扩展名和文件名之间用一个</a:t>
            </a:r>
            <a:r>
              <a:rPr lang="zh-CN" altLang="en-US" sz="1000" smtClean="0">
                <a:latin typeface="Arial" pitchFamily="34" charset="0"/>
              </a:rPr>
              <a:t>“</a:t>
            </a:r>
            <a:r>
              <a:rPr lang="en-US" altLang="zh-CN" sz="1000" smtClean="0">
                <a:latin typeface="Arial" pitchFamily="34" charset="0"/>
              </a:rPr>
              <a:t>·”</a:t>
            </a:r>
            <a:r>
              <a:rPr lang="zh-CN" altLang="en-US" sz="1000" smtClean="0"/>
              <a:t>字符隔开。通常扩展名由</a:t>
            </a:r>
            <a:r>
              <a:rPr lang="en-US" altLang="zh-CN" sz="1000" smtClean="0"/>
              <a:t>1</a:t>
            </a:r>
            <a:r>
              <a:rPr lang="zh-CN" altLang="en-US" sz="1000" smtClean="0"/>
              <a:t>～</a:t>
            </a:r>
            <a:r>
              <a:rPr lang="en-US" altLang="zh-CN" sz="1000" smtClean="0"/>
              <a:t>4</a:t>
            </a:r>
            <a:r>
              <a:rPr lang="zh-CN" altLang="en-US" sz="1000" smtClean="0"/>
              <a:t>个合法字符组成，文件的扩展名一般用来标明文件的类型</a:t>
            </a:r>
            <a:r>
              <a:rPr lang="en-US" altLang="zh-CN" sz="1000" smtClean="0"/>
              <a:t>.</a:t>
            </a:r>
            <a:endParaRPr lang="en-US" altLang="zh-CN" sz="1000" b="1" smtClean="0"/>
          </a:p>
          <a:p>
            <a:pPr eaLnBrk="1" hangingPunct="1"/>
            <a:r>
              <a:rPr lang="zh-CN" altLang="en-US" sz="1000" smtClean="0"/>
              <a:t>在对文件进行保存时，一定注意给出文件名（否则使用隐含给出的文件名），选择文件的保存位置（否则在当前位置保存），一般应用程序创建的文件会有相应的后缀，不需要特别指定，除非你有特别的要求需要选择或输入文件后缀（如：</a:t>
            </a:r>
            <a:r>
              <a:rPr lang="en-US" altLang="en-US" sz="1000" smtClean="0"/>
              <a:t>Word</a:t>
            </a:r>
            <a:r>
              <a:rPr lang="zh-CN" altLang="en-US" sz="1000" smtClean="0"/>
              <a:t>文档有*</a:t>
            </a:r>
            <a:r>
              <a:rPr lang="en-US" altLang="zh-CN" sz="1000" smtClean="0"/>
              <a:t>.</a:t>
            </a:r>
            <a:r>
              <a:rPr lang="en-US" altLang="en-US" sz="1000" smtClean="0"/>
              <a:t>doc</a:t>
            </a:r>
            <a:r>
              <a:rPr lang="zh-CN" altLang="en-US" sz="1000" smtClean="0"/>
              <a:t>后缀）。用一个具体的例子讲述文件的创建。</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p:spPr>
        <p:txBody>
          <a:bodyPr/>
          <a:lstStyle/>
          <a:p>
            <a:pPr eaLnBrk="1" hangingPunct="1"/>
            <a:r>
              <a:rPr lang="zh-CN" altLang="en-US" sz="1000" b="1" smtClean="0">
                <a:ea typeface="黑体" pitchFamily="49" charset="-122"/>
              </a:rPr>
              <a:t>文件概念</a:t>
            </a:r>
            <a:r>
              <a:rPr lang="en-US" altLang="zh-CN" sz="1000" b="1" smtClean="0">
                <a:ea typeface="黑体" pitchFamily="49" charset="-122"/>
              </a:rPr>
              <a:t>:</a:t>
            </a:r>
            <a:r>
              <a:rPr lang="zh-CN" altLang="en-US" sz="1000" b="1" smtClean="0">
                <a:ea typeface="黑体" pitchFamily="49" charset="-122"/>
              </a:rPr>
              <a:t>文件是计算机中一个很重要的概念，它是操作系统用来存储和管理信息的基本单位。</a:t>
            </a:r>
            <a:r>
              <a:rPr lang="zh-CN" altLang="en-US" sz="1000" smtClean="0"/>
              <a:t> </a:t>
            </a:r>
          </a:p>
          <a:p>
            <a:pPr eaLnBrk="1" hangingPunct="1"/>
            <a:r>
              <a:rPr lang="zh-CN" altLang="en-US" sz="1000" smtClean="0"/>
              <a:t>计算机中的所有信息都是存放在文件中的。文件是所有相关信息的集合，可以是源程序、可执行程序、文章、信函或报表等，文件通常存放在软盘或硬盘等磁盘介质上，通过文件名来进行管理。</a:t>
            </a:r>
          </a:p>
          <a:p>
            <a:pPr eaLnBrk="1" hangingPunct="1"/>
            <a:r>
              <a:rPr lang="zh-CN" altLang="en-US" sz="1000" smtClean="0"/>
              <a:t>文件是</a:t>
            </a:r>
            <a:r>
              <a:rPr lang="zh-CN" altLang="en-US" sz="1000" smtClean="0">
                <a:latin typeface="Arial" pitchFamily="34" charset="0"/>
              </a:rPr>
              <a:t>“</a:t>
            </a:r>
            <a:r>
              <a:rPr lang="zh-CN" altLang="en-US" sz="1000" smtClean="0"/>
              <a:t>按名存取</a:t>
            </a:r>
            <a:r>
              <a:rPr lang="zh-CN" altLang="en-US" sz="1000" smtClean="0">
                <a:latin typeface="Arial" pitchFamily="34" charset="0"/>
              </a:rPr>
              <a:t>”</a:t>
            </a:r>
            <a:r>
              <a:rPr lang="zh-CN" altLang="en-US" sz="1000" smtClean="0"/>
              <a:t>的，所以每个文件必须有一个确定的名字。文件的名称由文件名和扩展名组成，扩展名和文件名之间用一个</a:t>
            </a:r>
            <a:r>
              <a:rPr lang="zh-CN" altLang="en-US" sz="1000" smtClean="0">
                <a:latin typeface="Arial" pitchFamily="34" charset="0"/>
              </a:rPr>
              <a:t>“</a:t>
            </a:r>
            <a:r>
              <a:rPr lang="en-US" altLang="zh-CN" sz="1000" smtClean="0">
                <a:latin typeface="Arial" pitchFamily="34" charset="0"/>
              </a:rPr>
              <a:t>·”</a:t>
            </a:r>
            <a:r>
              <a:rPr lang="zh-CN" altLang="en-US" sz="1000" smtClean="0"/>
              <a:t>字符隔开。通常扩展名由</a:t>
            </a:r>
            <a:r>
              <a:rPr lang="en-US" altLang="zh-CN" sz="1000" smtClean="0"/>
              <a:t>1</a:t>
            </a:r>
            <a:r>
              <a:rPr lang="zh-CN" altLang="en-US" sz="1000" smtClean="0"/>
              <a:t>～</a:t>
            </a:r>
            <a:r>
              <a:rPr lang="en-US" altLang="zh-CN" sz="1000" smtClean="0"/>
              <a:t>4</a:t>
            </a:r>
            <a:r>
              <a:rPr lang="zh-CN" altLang="en-US" sz="1000" smtClean="0"/>
              <a:t>个合法字符组成，文件的扩展名一般用来标明文件的类型</a:t>
            </a:r>
            <a:r>
              <a:rPr lang="en-US" altLang="zh-CN" sz="1000" smtClean="0"/>
              <a:t>.</a:t>
            </a:r>
            <a:endParaRPr lang="en-US" altLang="zh-CN" sz="1000" b="1" smtClean="0"/>
          </a:p>
          <a:p>
            <a:pPr eaLnBrk="1" hangingPunct="1"/>
            <a:r>
              <a:rPr lang="zh-CN" altLang="en-US" sz="1000" smtClean="0"/>
              <a:t>在对文件进行保存时，一定注意给出文件名（否则使用隐含给出的文件名），选择文件的保存位置（否则在当前位置保存），一般应用程序创建的文件会有相应的后缀，不需要特别指定，除非你有特别的要求需要选择或输入文件后缀（如：</a:t>
            </a:r>
            <a:r>
              <a:rPr lang="en-US" altLang="en-US" sz="1000" smtClean="0"/>
              <a:t>Word</a:t>
            </a:r>
            <a:r>
              <a:rPr lang="zh-CN" altLang="en-US" sz="1000" smtClean="0"/>
              <a:t>文档有*</a:t>
            </a:r>
            <a:r>
              <a:rPr lang="en-US" altLang="zh-CN" sz="1000" smtClean="0"/>
              <a:t>.</a:t>
            </a:r>
            <a:r>
              <a:rPr lang="en-US" altLang="en-US" sz="1000" smtClean="0"/>
              <a:t>doc</a:t>
            </a:r>
            <a:r>
              <a:rPr lang="zh-CN" altLang="en-US" sz="1000" smtClean="0"/>
              <a:t>后缀）。用一个具体的例子讲述文件的创建。</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p:spPr>
        <p:txBody>
          <a:bodyPr/>
          <a:lstStyle/>
          <a:p>
            <a:pPr eaLnBrk="1" hangingPunct="1"/>
            <a:r>
              <a:rPr lang="en-US" altLang="zh-CN" smtClean="0"/>
              <a:t>“</a:t>
            </a:r>
            <a:r>
              <a:rPr lang="zh-CN" altLang="en-US" smtClean="0"/>
              <a:t>通配符”是一种用来代表单个或多个其他字符的字符。</a:t>
            </a:r>
            <a:r>
              <a:rPr lang="en-US" altLang="zh-CN" smtClean="0"/>
              <a:t>Windows 98</a:t>
            </a:r>
            <a:r>
              <a:rPr lang="zh-CN" altLang="en-US" smtClean="0"/>
              <a:t>支持两个通配符，星号（*）和问号（</a:t>
            </a:r>
            <a:r>
              <a:rPr lang="en-US" altLang="zh-CN" smtClean="0"/>
              <a:t>?</a:t>
            </a:r>
            <a:r>
              <a:rPr lang="zh-CN" altLang="en-US" smtClean="0"/>
              <a:t>）。星号表示多个字符，问号表示一个字符，利用它们可以使得查找文件既简单又方便。例如：要找出扩展名为</a:t>
            </a:r>
            <a:r>
              <a:rPr lang="en-US" altLang="zh-CN" smtClean="0"/>
              <a:t>ppt</a:t>
            </a:r>
            <a:r>
              <a:rPr lang="zh-CN" altLang="en-US" smtClean="0"/>
              <a:t>的所有文件，可用*</a:t>
            </a:r>
            <a:r>
              <a:rPr lang="en-US" altLang="zh-CN" smtClean="0"/>
              <a:t>.ppt</a:t>
            </a:r>
            <a:r>
              <a:rPr lang="zh-CN" altLang="en-US" smtClean="0"/>
              <a:t>来表示要查找的文件名，这样就会快速找到该类型的所有文件。</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noFill/>
        </p:spPr>
        <p:txBody>
          <a:bodyPr/>
          <a:lstStyle/>
          <a:p>
            <a:pPr eaLnBrk="1" hangingPunct="1"/>
            <a:r>
              <a:rPr lang="zh-CN" altLang="en-US" b="1" smtClean="0"/>
              <a:t>属性</a:t>
            </a:r>
            <a:r>
              <a:rPr lang="zh-CN" altLang="en-US" smtClean="0"/>
              <a:t>是文件系统用来识别文件的某种性质的记号。在</a:t>
            </a:r>
            <a:r>
              <a:rPr lang="en-US" altLang="zh-CN" smtClean="0"/>
              <a:t>Windows 98</a:t>
            </a:r>
            <a:r>
              <a:rPr lang="zh-CN" altLang="en-US" smtClean="0"/>
              <a:t>文件系统中，文件夹、文件和快捷方式可以没有属性，也可以是以下属性的任意组合：存档、隐藏、只读和系统。当我们用鼠标选择某个文件或文件夹按鼠标右键，从快捷菜单中选择</a:t>
            </a:r>
            <a:r>
              <a:rPr lang="zh-CN" altLang="en-US" smtClean="0">
                <a:latin typeface="Arial" pitchFamily="34" charset="0"/>
              </a:rPr>
              <a:t>“</a:t>
            </a:r>
            <a:r>
              <a:rPr lang="zh-CN" altLang="en-US" smtClean="0"/>
              <a:t> 属性 </a:t>
            </a:r>
            <a:r>
              <a:rPr lang="zh-CN" altLang="en-US" smtClean="0">
                <a:latin typeface="Arial" pitchFamily="34" charset="0"/>
              </a:rPr>
              <a:t>”</a:t>
            </a:r>
            <a:r>
              <a:rPr lang="zh-CN" altLang="en-US" smtClean="0"/>
              <a:t>命令时，可以看到所选文件或文件夹的属性。四种属性的含义：</a:t>
            </a:r>
          </a:p>
          <a:p>
            <a:pPr eaLnBrk="1" hangingPunct="1">
              <a:buSzPct val="125000"/>
              <a:buFont typeface="Wingdings" pitchFamily="2" charset="2"/>
              <a:buChar char="§"/>
            </a:pPr>
            <a:r>
              <a:rPr lang="zh-CN" altLang="en-US" b="1" smtClean="0"/>
              <a:t>存档</a:t>
            </a:r>
            <a:r>
              <a:rPr lang="zh-CN" altLang="en-US" smtClean="0"/>
              <a:t>属性说明了项目在上次备份以后已被修改。每次创建一个新文件或改变一个旧文件时，</a:t>
            </a:r>
            <a:r>
              <a:rPr lang="en-US" altLang="zh-CN" smtClean="0"/>
              <a:t>Windows</a:t>
            </a:r>
            <a:r>
              <a:rPr lang="zh-CN" altLang="en-US" smtClean="0"/>
              <a:t>都会为其分配存档属性，即作上</a:t>
            </a:r>
            <a:r>
              <a:rPr lang="zh-CN" altLang="en-US" smtClean="0">
                <a:latin typeface="Arial" pitchFamily="34" charset="0"/>
              </a:rPr>
              <a:t>“</a:t>
            </a:r>
            <a:r>
              <a:rPr lang="zh-CN" altLang="en-US" smtClean="0"/>
              <a:t> 存档 </a:t>
            </a:r>
            <a:r>
              <a:rPr lang="zh-CN" altLang="en-US" smtClean="0">
                <a:latin typeface="Arial" pitchFamily="34" charset="0"/>
              </a:rPr>
              <a:t>”</a:t>
            </a:r>
            <a:r>
              <a:rPr lang="zh-CN" altLang="en-US" smtClean="0"/>
              <a:t>标记。利用这个标记可以在做数据备份时，只备份被改过的文件或文件夹。</a:t>
            </a:r>
          </a:p>
          <a:p>
            <a:pPr eaLnBrk="1" hangingPunct="1">
              <a:buSzPct val="125000"/>
              <a:buFont typeface="Wingdings" pitchFamily="2" charset="2"/>
              <a:buChar char="§"/>
            </a:pPr>
            <a:r>
              <a:rPr lang="zh-CN" altLang="en-US" b="1" smtClean="0"/>
              <a:t>隐藏：</a:t>
            </a:r>
            <a:r>
              <a:rPr lang="zh-CN" altLang="en-US" smtClean="0"/>
              <a:t>标记为</a:t>
            </a:r>
            <a:r>
              <a:rPr lang="zh-CN" altLang="en-US" smtClean="0">
                <a:latin typeface="Arial" pitchFamily="34" charset="0"/>
              </a:rPr>
              <a:t>“</a:t>
            </a:r>
            <a:r>
              <a:rPr lang="zh-CN" altLang="en-US" smtClean="0"/>
              <a:t> 隐藏 </a:t>
            </a:r>
            <a:r>
              <a:rPr lang="zh-CN" altLang="en-US" smtClean="0">
                <a:latin typeface="Arial" pitchFamily="34" charset="0"/>
              </a:rPr>
              <a:t>”</a:t>
            </a:r>
            <a:r>
              <a:rPr lang="zh-CN" altLang="en-US" smtClean="0"/>
              <a:t>文件或文件夹一般是看不见的。通常为了保护某些文件或文件夹不轻易被修改或复制才将其设为</a:t>
            </a:r>
            <a:r>
              <a:rPr lang="zh-CN" altLang="en-US" smtClean="0">
                <a:latin typeface="Arial" pitchFamily="34" charset="0"/>
              </a:rPr>
              <a:t>“</a:t>
            </a:r>
            <a:r>
              <a:rPr lang="zh-CN" altLang="en-US" smtClean="0"/>
              <a:t> 隐藏 </a:t>
            </a:r>
            <a:r>
              <a:rPr lang="zh-CN" altLang="en-US" smtClean="0">
                <a:latin typeface="Arial" pitchFamily="34" charset="0"/>
              </a:rPr>
              <a:t>”</a:t>
            </a:r>
            <a:r>
              <a:rPr lang="zh-CN" altLang="en-US" smtClean="0"/>
              <a:t>。</a:t>
            </a:r>
          </a:p>
          <a:p>
            <a:pPr eaLnBrk="1" hangingPunct="1">
              <a:buSzPct val="125000"/>
              <a:buFont typeface="Wingdings" pitchFamily="2" charset="2"/>
              <a:buChar char="§"/>
            </a:pPr>
            <a:r>
              <a:rPr lang="zh-CN" altLang="en-US" b="1" smtClean="0"/>
              <a:t>只读</a:t>
            </a:r>
            <a:r>
              <a:rPr lang="zh-CN" altLang="en-US" smtClean="0"/>
              <a:t>：只能查看其内容，而不能修改或删除。如果要保护文件或文件夹以防被误删或改动，就可将其标记为</a:t>
            </a:r>
            <a:r>
              <a:rPr lang="zh-CN" altLang="en-US" smtClean="0">
                <a:latin typeface="Arial" pitchFamily="34" charset="0"/>
              </a:rPr>
              <a:t>“</a:t>
            </a:r>
            <a:r>
              <a:rPr lang="zh-CN" altLang="en-US" smtClean="0"/>
              <a:t> 只读 </a:t>
            </a:r>
            <a:r>
              <a:rPr lang="zh-CN" altLang="en-US" smtClean="0">
                <a:latin typeface="Arial" pitchFamily="34" charset="0"/>
              </a:rPr>
              <a:t>”</a:t>
            </a:r>
            <a:r>
              <a:rPr lang="zh-CN" altLang="en-US" smtClean="0"/>
              <a:t>。</a:t>
            </a:r>
          </a:p>
          <a:p>
            <a:pPr eaLnBrk="1" hangingPunct="1"/>
            <a:r>
              <a:rPr lang="zh-CN" altLang="en-US" b="1" smtClean="0">
                <a:latin typeface="宋体" pitchFamily="2" charset="-122"/>
              </a:rPr>
              <a:t>文件的操作包括对文件的创建、存储、打开、关闭和删除等。</a:t>
            </a:r>
            <a:r>
              <a:rPr lang="zh-CN" altLang="en-US" b="1" smtClean="0"/>
              <a:t> </a:t>
            </a:r>
          </a:p>
          <a:p>
            <a:pPr eaLnBrk="1" hangingPunct="1"/>
            <a:r>
              <a:rPr lang="zh-CN" altLang="en-US" b="1" smtClean="0"/>
              <a:t>文件创建：</a:t>
            </a:r>
            <a:r>
              <a:rPr lang="zh-CN" altLang="en-US" smtClean="0"/>
              <a:t>通常我们需要通过相应的应用程序来创建相应文件，（如：通过</a:t>
            </a:r>
            <a:r>
              <a:rPr lang="en-US" altLang="en-US" smtClean="0"/>
              <a:t>Word</a:t>
            </a:r>
            <a:r>
              <a:rPr lang="zh-CN" altLang="en-US" smtClean="0"/>
              <a:t>程序创建文档），在对文件进行保存时，一定注意给出文件名（否则使用隐含给出的文件名），选择文件的保存位置（否则在当前位置保存），一般应用程序创建的文件会有相应的后缀，不需要特别指定，除非你有特别的要求需要选择或输入文件后缀（如：</a:t>
            </a:r>
            <a:r>
              <a:rPr lang="en-US" altLang="en-US" smtClean="0"/>
              <a:t>Word</a:t>
            </a:r>
            <a:r>
              <a:rPr lang="zh-CN" altLang="en-US" smtClean="0"/>
              <a:t>文档有*</a:t>
            </a:r>
            <a:r>
              <a:rPr lang="en-US" altLang="zh-CN" smtClean="0"/>
              <a:t>.</a:t>
            </a:r>
            <a:r>
              <a:rPr lang="en-US" altLang="en-US" smtClean="0"/>
              <a:t>doc</a:t>
            </a:r>
            <a:r>
              <a:rPr lang="zh-CN" altLang="en-US" smtClean="0"/>
              <a:t>后缀）。用一个具体的例子讲述文件的创建。</a:t>
            </a:r>
          </a:p>
          <a:p>
            <a:pPr eaLnBrk="1" hangingPunct="1">
              <a:buSzPct val="125000"/>
              <a:buFont typeface="Wingdings" pitchFamily="2" charset="2"/>
              <a:buNone/>
            </a:pPr>
            <a:endParaRPr lang="zh-CN" altLang="en-US" smtClean="0"/>
          </a:p>
          <a:p>
            <a:pPr eaLnBrk="1" hangingPunct="1"/>
            <a:endParaRPr lang="en-US" altLang="zh-CN" sz="10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p:spPr>
        <p:txBody>
          <a:bodyPr/>
          <a:lstStyle/>
          <a:p>
            <a:pPr eaLnBrk="1" hangingPunct="1"/>
            <a:r>
              <a:rPr lang="zh-CN" altLang="en-US" b="1" dirty="0" smtClean="0"/>
              <a:t>属性</a:t>
            </a:r>
            <a:r>
              <a:rPr lang="zh-CN" altLang="en-US" dirty="0" smtClean="0"/>
              <a:t>是文件系统用来识别文件的某种性质的记号。在</a:t>
            </a:r>
            <a:r>
              <a:rPr lang="en-US" altLang="zh-CN" dirty="0" smtClean="0"/>
              <a:t>Windows 98</a:t>
            </a:r>
            <a:r>
              <a:rPr lang="zh-CN" altLang="en-US" dirty="0" smtClean="0"/>
              <a:t>文件系统中，文件夹、文件和快捷方式可以没有属性，也可以是以下属性的任意组合：存档、隐藏、只读和系统。当我们用鼠标选择某个文件或文件夹按鼠标右键，从快捷菜单中选择</a:t>
            </a:r>
            <a:r>
              <a:rPr lang="zh-CN" altLang="en-US" dirty="0" smtClean="0">
                <a:latin typeface="Arial" pitchFamily="34" charset="0"/>
              </a:rPr>
              <a:t>“</a:t>
            </a:r>
            <a:r>
              <a:rPr lang="zh-CN" altLang="en-US" dirty="0" smtClean="0"/>
              <a:t> 属性 </a:t>
            </a:r>
            <a:r>
              <a:rPr lang="zh-CN" altLang="en-US" dirty="0" smtClean="0">
                <a:latin typeface="Arial" pitchFamily="34" charset="0"/>
              </a:rPr>
              <a:t>”</a:t>
            </a:r>
            <a:r>
              <a:rPr lang="zh-CN" altLang="en-US" dirty="0" smtClean="0"/>
              <a:t>命令时，可以看到所选文件或文件夹的属性。四种属性的含义：</a:t>
            </a:r>
          </a:p>
          <a:p>
            <a:pPr eaLnBrk="1" hangingPunct="1">
              <a:buSzPct val="125000"/>
              <a:buFont typeface="Wingdings" pitchFamily="2" charset="2"/>
              <a:buChar char="§"/>
            </a:pPr>
            <a:r>
              <a:rPr lang="zh-CN" altLang="en-US" b="1" dirty="0" smtClean="0"/>
              <a:t>存档</a:t>
            </a:r>
            <a:r>
              <a:rPr lang="zh-CN" altLang="en-US" dirty="0" smtClean="0"/>
              <a:t>属性说明了项目在上次备份以后已被修改。每次创建一个新文件或改变一个旧文件时，</a:t>
            </a:r>
            <a:r>
              <a:rPr lang="en-US" altLang="zh-CN" dirty="0" smtClean="0"/>
              <a:t>Windows</a:t>
            </a:r>
            <a:r>
              <a:rPr lang="zh-CN" altLang="en-US" dirty="0" smtClean="0"/>
              <a:t>都会为其分配存档属性，即作上</a:t>
            </a:r>
            <a:r>
              <a:rPr lang="zh-CN" altLang="en-US" dirty="0" smtClean="0">
                <a:latin typeface="Arial" pitchFamily="34" charset="0"/>
              </a:rPr>
              <a:t>“</a:t>
            </a:r>
            <a:r>
              <a:rPr lang="zh-CN" altLang="en-US" dirty="0" smtClean="0"/>
              <a:t> 存档 </a:t>
            </a:r>
            <a:r>
              <a:rPr lang="zh-CN" altLang="en-US" dirty="0" smtClean="0">
                <a:latin typeface="Arial" pitchFamily="34" charset="0"/>
              </a:rPr>
              <a:t>”</a:t>
            </a:r>
            <a:r>
              <a:rPr lang="zh-CN" altLang="en-US" dirty="0" smtClean="0"/>
              <a:t>标记。利用这个标记可以在做数据备份时，只备份被改过的文件或文件夹。</a:t>
            </a:r>
          </a:p>
          <a:p>
            <a:pPr eaLnBrk="1" hangingPunct="1">
              <a:buSzPct val="125000"/>
              <a:buFont typeface="Wingdings" pitchFamily="2" charset="2"/>
              <a:buChar char="§"/>
            </a:pPr>
            <a:r>
              <a:rPr lang="zh-CN" altLang="en-US" b="1" dirty="0" smtClean="0"/>
              <a:t>隐藏：</a:t>
            </a:r>
            <a:r>
              <a:rPr lang="zh-CN" altLang="en-US" dirty="0" smtClean="0"/>
              <a:t>标记为</a:t>
            </a:r>
            <a:r>
              <a:rPr lang="zh-CN" altLang="en-US" dirty="0" smtClean="0">
                <a:latin typeface="Arial" pitchFamily="34" charset="0"/>
              </a:rPr>
              <a:t>“</a:t>
            </a:r>
            <a:r>
              <a:rPr lang="zh-CN" altLang="en-US" dirty="0" smtClean="0"/>
              <a:t> 隐藏 </a:t>
            </a:r>
            <a:r>
              <a:rPr lang="zh-CN" altLang="en-US" dirty="0" smtClean="0">
                <a:latin typeface="Arial" pitchFamily="34" charset="0"/>
              </a:rPr>
              <a:t>”</a:t>
            </a:r>
            <a:r>
              <a:rPr lang="zh-CN" altLang="en-US" dirty="0" smtClean="0"/>
              <a:t>文件或文件夹一般是看不见的。通常为了保护某些文件或文件夹不轻易被修改或复制才将其设为</a:t>
            </a:r>
            <a:r>
              <a:rPr lang="zh-CN" altLang="en-US" dirty="0" smtClean="0">
                <a:latin typeface="Arial" pitchFamily="34" charset="0"/>
              </a:rPr>
              <a:t>“</a:t>
            </a:r>
            <a:r>
              <a:rPr lang="zh-CN" altLang="en-US" dirty="0" smtClean="0"/>
              <a:t> 隐藏 </a:t>
            </a:r>
            <a:r>
              <a:rPr lang="zh-CN" altLang="en-US" dirty="0" smtClean="0">
                <a:latin typeface="Arial" pitchFamily="34" charset="0"/>
              </a:rPr>
              <a:t>”</a:t>
            </a:r>
            <a:r>
              <a:rPr lang="zh-CN" altLang="en-US" dirty="0" smtClean="0"/>
              <a:t>。</a:t>
            </a:r>
          </a:p>
          <a:p>
            <a:pPr eaLnBrk="1" hangingPunct="1">
              <a:buSzPct val="125000"/>
              <a:buFont typeface="Wingdings" pitchFamily="2" charset="2"/>
              <a:buChar char="§"/>
            </a:pPr>
            <a:r>
              <a:rPr lang="zh-CN" altLang="en-US" b="1" dirty="0" smtClean="0"/>
              <a:t>只读</a:t>
            </a:r>
            <a:r>
              <a:rPr lang="zh-CN" altLang="en-US" dirty="0" smtClean="0"/>
              <a:t>：只能查看其内容，而不能修改或删除。如果要保护文件或文件夹以防被误删或改动，就可将其标记为</a:t>
            </a:r>
            <a:r>
              <a:rPr lang="zh-CN" altLang="en-US" dirty="0" smtClean="0">
                <a:latin typeface="Arial" pitchFamily="34" charset="0"/>
              </a:rPr>
              <a:t>“</a:t>
            </a:r>
            <a:r>
              <a:rPr lang="zh-CN" altLang="en-US" dirty="0" smtClean="0"/>
              <a:t> 只读 </a:t>
            </a:r>
            <a:r>
              <a:rPr lang="zh-CN" altLang="en-US" dirty="0" smtClean="0">
                <a:latin typeface="Arial" pitchFamily="34" charset="0"/>
              </a:rPr>
              <a:t>”</a:t>
            </a:r>
            <a:r>
              <a:rPr lang="zh-CN" altLang="en-US" dirty="0" smtClean="0"/>
              <a:t>。</a:t>
            </a:r>
          </a:p>
          <a:p>
            <a:pPr eaLnBrk="1" hangingPunct="1"/>
            <a:r>
              <a:rPr lang="zh-CN" altLang="en-US" b="1" dirty="0" smtClean="0">
                <a:latin typeface="宋体" pitchFamily="2" charset="-122"/>
              </a:rPr>
              <a:t>文件的操作包括对文件的创建、存储、打开、关闭和删除等。</a:t>
            </a:r>
            <a:r>
              <a:rPr lang="zh-CN" altLang="en-US" b="1" dirty="0" smtClean="0"/>
              <a:t> </a:t>
            </a:r>
          </a:p>
          <a:p>
            <a:pPr eaLnBrk="1" hangingPunct="1"/>
            <a:r>
              <a:rPr lang="zh-CN" altLang="en-US" b="1" dirty="0" smtClean="0"/>
              <a:t>文件创建：</a:t>
            </a:r>
            <a:r>
              <a:rPr lang="zh-CN" altLang="en-US" dirty="0" smtClean="0"/>
              <a:t>通常我们需要通过相应的应用程序来创建相应文件，（如：通过</a:t>
            </a:r>
            <a:r>
              <a:rPr lang="en-US" altLang="en-US" dirty="0" smtClean="0"/>
              <a:t>Word</a:t>
            </a:r>
            <a:r>
              <a:rPr lang="zh-CN" altLang="en-US" dirty="0" smtClean="0"/>
              <a:t>程序创建文档），在对文件进行保存时，一定注意给出文件名（否则使用隐含给出的文件名），选择文件的保存位置（否则在当前位置保存），一般应用程序创建的文件会有相应的后缀，不需要特别指定，除非你有特别的要求需要选择或输入文件后缀（如：</a:t>
            </a:r>
            <a:r>
              <a:rPr lang="en-US" altLang="en-US" dirty="0" smtClean="0"/>
              <a:t>Word</a:t>
            </a:r>
            <a:r>
              <a:rPr lang="zh-CN" altLang="en-US" dirty="0" smtClean="0"/>
              <a:t>文档有*</a:t>
            </a:r>
            <a:r>
              <a:rPr lang="en-US" altLang="zh-CN" dirty="0" smtClean="0"/>
              <a:t>.</a:t>
            </a:r>
            <a:r>
              <a:rPr lang="en-US" altLang="en-US" dirty="0" smtClean="0"/>
              <a:t>doc</a:t>
            </a:r>
            <a:r>
              <a:rPr lang="zh-CN" altLang="en-US" dirty="0" smtClean="0"/>
              <a:t>后缀）。用一个具体的例子讲述文件的创建。</a:t>
            </a:r>
          </a:p>
          <a:p>
            <a:pPr eaLnBrk="1" hangingPunct="1">
              <a:buSzPct val="125000"/>
              <a:buFont typeface="Wingdings" pitchFamily="2" charset="2"/>
              <a:buNone/>
            </a:pPr>
            <a:endParaRPr lang="zh-CN" altLang="en-US" dirty="0" smtClean="0"/>
          </a:p>
          <a:p>
            <a:pPr eaLnBrk="1" hangingPunct="1"/>
            <a:endParaRPr lang="en-US" altLang="zh-CN" sz="100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p:spPr>
        <p:txBody>
          <a:bodyPr/>
          <a:lstStyle/>
          <a:p>
            <a:pPr eaLnBrk="1" hangingPunct="1"/>
            <a:r>
              <a:rPr lang="zh-CN" altLang="en-US" b="1" dirty="0" smtClean="0"/>
              <a:t>属性</a:t>
            </a:r>
            <a:r>
              <a:rPr lang="zh-CN" altLang="en-US" dirty="0" smtClean="0"/>
              <a:t>是文件系统用来识别文件的某种性质的记号。在</a:t>
            </a:r>
            <a:r>
              <a:rPr lang="en-US" altLang="zh-CN" dirty="0" smtClean="0"/>
              <a:t>Windows 98</a:t>
            </a:r>
            <a:r>
              <a:rPr lang="zh-CN" altLang="en-US" dirty="0" smtClean="0"/>
              <a:t>文件系统中，文件夹、文件和快捷方式可以没有属性，也可以是以下属性的任意组合：存档、隐藏、只读和系统。当我们用鼠标选择某个文件或文件夹按鼠标右键，从快捷菜单中选择</a:t>
            </a:r>
            <a:r>
              <a:rPr lang="zh-CN" altLang="en-US" dirty="0" smtClean="0">
                <a:latin typeface="Arial" pitchFamily="34" charset="0"/>
              </a:rPr>
              <a:t>“</a:t>
            </a:r>
            <a:r>
              <a:rPr lang="zh-CN" altLang="en-US" dirty="0" smtClean="0"/>
              <a:t> 属性 </a:t>
            </a:r>
            <a:r>
              <a:rPr lang="zh-CN" altLang="en-US" dirty="0" smtClean="0">
                <a:latin typeface="Arial" pitchFamily="34" charset="0"/>
              </a:rPr>
              <a:t>”</a:t>
            </a:r>
            <a:r>
              <a:rPr lang="zh-CN" altLang="en-US" dirty="0" smtClean="0"/>
              <a:t>命令时，可以看到所选文件或文件夹的属性。四种属性的含义：</a:t>
            </a:r>
          </a:p>
          <a:p>
            <a:pPr eaLnBrk="1" hangingPunct="1">
              <a:buSzPct val="125000"/>
              <a:buFont typeface="Wingdings" pitchFamily="2" charset="2"/>
              <a:buChar char="§"/>
            </a:pPr>
            <a:r>
              <a:rPr lang="zh-CN" altLang="en-US" b="1" dirty="0" smtClean="0"/>
              <a:t>存档</a:t>
            </a:r>
            <a:r>
              <a:rPr lang="zh-CN" altLang="en-US" dirty="0" smtClean="0"/>
              <a:t>属性说明了项目在上次备份以后已被修改。每次创建一个新文件或改变一个旧文件时，</a:t>
            </a:r>
            <a:r>
              <a:rPr lang="en-US" altLang="zh-CN" dirty="0" smtClean="0"/>
              <a:t>Windows</a:t>
            </a:r>
            <a:r>
              <a:rPr lang="zh-CN" altLang="en-US" dirty="0" smtClean="0"/>
              <a:t>都会为其分配存档属性，即作上</a:t>
            </a:r>
            <a:r>
              <a:rPr lang="zh-CN" altLang="en-US" dirty="0" smtClean="0">
                <a:latin typeface="Arial" pitchFamily="34" charset="0"/>
              </a:rPr>
              <a:t>“</a:t>
            </a:r>
            <a:r>
              <a:rPr lang="zh-CN" altLang="en-US" dirty="0" smtClean="0"/>
              <a:t> 存档 </a:t>
            </a:r>
            <a:r>
              <a:rPr lang="zh-CN" altLang="en-US" dirty="0" smtClean="0">
                <a:latin typeface="Arial" pitchFamily="34" charset="0"/>
              </a:rPr>
              <a:t>”</a:t>
            </a:r>
            <a:r>
              <a:rPr lang="zh-CN" altLang="en-US" dirty="0" smtClean="0"/>
              <a:t>标记。利用这个标记可以在做数据备份时，只备份被改过的文件或文件夹。</a:t>
            </a:r>
          </a:p>
          <a:p>
            <a:pPr eaLnBrk="1" hangingPunct="1">
              <a:buSzPct val="125000"/>
              <a:buFont typeface="Wingdings" pitchFamily="2" charset="2"/>
              <a:buChar char="§"/>
            </a:pPr>
            <a:r>
              <a:rPr lang="zh-CN" altLang="en-US" b="1" dirty="0" smtClean="0"/>
              <a:t>隐藏：</a:t>
            </a:r>
            <a:r>
              <a:rPr lang="zh-CN" altLang="en-US" dirty="0" smtClean="0"/>
              <a:t>标记为</a:t>
            </a:r>
            <a:r>
              <a:rPr lang="zh-CN" altLang="en-US" dirty="0" smtClean="0">
                <a:latin typeface="Arial" pitchFamily="34" charset="0"/>
              </a:rPr>
              <a:t>“</a:t>
            </a:r>
            <a:r>
              <a:rPr lang="zh-CN" altLang="en-US" dirty="0" smtClean="0"/>
              <a:t> 隐藏 </a:t>
            </a:r>
            <a:r>
              <a:rPr lang="zh-CN" altLang="en-US" dirty="0" smtClean="0">
                <a:latin typeface="Arial" pitchFamily="34" charset="0"/>
              </a:rPr>
              <a:t>”</a:t>
            </a:r>
            <a:r>
              <a:rPr lang="zh-CN" altLang="en-US" dirty="0" smtClean="0"/>
              <a:t>文件或文件夹一般是看不见的。通常为了保护某些文件或文件夹不轻易被修改或复制才将其设为</a:t>
            </a:r>
            <a:r>
              <a:rPr lang="zh-CN" altLang="en-US" dirty="0" smtClean="0">
                <a:latin typeface="Arial" pitchFamily="34" charset="0"/>
              </a:rPr>
              <a:t>“</a:t>
            </a:r>
            <a:r>
              <a:rPr lang="zh-CN" altLang="en-US" dirty="0" smtClean="0"/>
              <a:t> 隐藏 </a:t>
            </a:r>
            <a:r>
              <a:rPr lang="zh-CN" altLang="en-US" dirty="0" smtClean="0">
                <a:latin typeface="Arial" pitchFamily="34" charset="0"/>
              </a:rPr>
              <a:t>”</a:t>
            </a:r>
            <a:r>
              <a:rPr lang="zh-CN" altLang="en-US" dirty="0" smtClean="0"/>
              <a:t>。</a:t>
            </a:r>
          </a:p>
          <a:p>
            <a:pPr eaLnBrk="1" hangingPunct="1">
              <a:buSzPct val="125000"/>
              <a:buFont typeface="Wingdings" pitchFamily="2" charset="2"/>
              <a:buChar char="§"/>
            </a:pPr>
            <a:r>
              <a:rPr lang="zh-CN" altLang="en-US" b="1" dirty="0" smtClean="0"/>
              <a:t>只读</a:t>
            </a:r>
            <a:r>
              <a:rPr lang="zh-CN" altLang="en-US" dirty="0" smtClean="0"/>
              <a:t>：只能查看其内容，而不能修改或删除。如果要保护文件或文件夹以防被误删或改动，就可将其标记为</a:t>
            </a:r>
            <a:r>
              <a:rPr lang="zh-CN" altLang="en-US" dirty="0" smtClean="0">
                <a:latin typeface="Arial" pitchFamily="34" charset="0"/>
              </a:rPr>
              <a:t>“</a:t>
            </a:r>
            <a:r>
              <a:rPr lang="zh-CN" altLang="en-US" dirty="0" smtClean="0"/>
              <a:t> 只读 </a:t>
            </a:r>
            <a:r>
              <a:rPr lang="zh-CN" altLang="en-US" dirty="0" smtClean="0">
                <a:latin typeface="Arial" pitchFamily="34" charset="0"/>
              </a:rPr>
              <a:t>”</a:t>
            </a:r>
            <a:r>
              <a:rPr lang="zh-CN" altLang="en-US" dirty="0" smtClean="0"/>
              <a:t>。</a:t>
            </a:r>
          </a:p>
          <a:p>
            <a:pPr eaLnBrk="1" hangingPunct="1"/>
            <a:r>
              <a:rPr lang="zh-CN" altLang="en-US" b="1" dirty="0" smtClean="0">
                <a:latin typeface="宋体" pitchFamily="2" charset="-122"/>
              </a:rPr>
              <a:t>文件的操作包括对文件的创建、存储、打开、关闭和删除等。</a:t>
            </a:r>
            <a:r>
              <a:rPr lang="zh-CN" altLang="en-US" b="1" dirty="0" smtClean="0"/>
              <a:t> </a:t>
            </a:r>
          </a:p>
          <a:p>
            <a:pPr eaLnBrk="1" hangingPunct="1"/>
            <a:r>
              <a:rPr lang="zh-CN" altLang="en-US" b="1" dirty="0" smtClean="0"/>
              <a:t>文件创建：</a:t>
            </a:r>
            <a:r>
              <a:rPr lang="zh-CN" altLang="en-US" dirty="0" smtClean="0"/>
              <a:t>通常我们需要通过相应的应用程序来创建相应文件，（如：通过</a:t>
            </a:r>
            <a:r>
              <a:rPr lang="en-US" altLang="en-US" dirty="0" smtClean="0"/>
              <a:t>Word</a:t>
            </a:r>
            <a:r>
              <a:rPr lang="zh-CN" altLang="en-US" dirty="0" smtClean="0"/>
              <a:t>程序创建文档），在对文件进行保存时，一定注意给出文件名（否则使用隐含给出的文件名），选择文件的保存位置（否则在当前位置保存），一般应用程序创建的文件会有相应的后缀，不需要特别指定，除非你有特别的要求需要选择或输入文件后缀（如：</a:t>
            </a:r>
            <a:r>
              <a:rPr lang="en-US" altLang="en-US" dirty="0" smtClean="0"/>
              <a:t>Word</a:t>
            </a:r>
            <a:r>
              <a:rPr lang="zh-CN" altLang="en-US" dirty="0" smtClean="0"/>
              <a:t>文档有*</a:t>
            </a:r>
            <a:r>
              <a:rPr lang="en-US" altLang="zh-CN" dirty="0" smtClean="0"/>
              <a:t>.</a:t>
            </a:r>
            <a:r>
              <a:rPr lang="en-US" altLang="en-US" dirty="0" smtClean="0"/>
              <a:t>doc</a:t>
            </a:r>
            <a:r>
              <a:rPr lang="zh-CN" altLang="en-US" dirty="0" smtClean="0"/>
              <a:t>后缀）。用一个具体的例子讲述文件的创建。</a:t>
            </a:r>
          </a:p>
          <a:p>
            <a:pPr eaLnBrk="1" hangingPunct="1">
              <a:buSzPct val="125000"/>
              <a:buFont typeface="Wingdings" pitchFamily="2" charset="2"/>
              <a:buNone/>
            </a:pPr>
            <a:endParaRPr lang="zh-CN" altLang="en-US" dirty="0" smtClean="0"/>
          </a:p>
          <a:p>
            <a:pPr eaLnBrk="1" hangingPunct="1"/>
            <a:endParaRPr lang="en-US" altLang="zh-CN" sz="100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p:spPr>
        <p:txBody>
          <a:bodyPr/>
          <a:lstStyle/>
          <a:p>
            <a:pPr eaLnBrk="1" hangingPunct="1"/>
            <a:r>
              <a:rPr lang="zh-CN" altLang="en-US" b="1" smtClean="0"/>
              <a:t>属性</a:t>
            </a:r>
            <a:r>
              <a:rPr lang="zh-CN" altLang="en-US" smtClean="0"/>
              <a:t>是文件系统用来识别文件的某种性质的记号。在</a:t>
            </a:r>
            <a:r>
              <a:rPr lang="en-US" altLang="zh-CN" smtClean="0"/>
              <a:t>Windows 98</a:t>
            </a:r>
            <a:r>
              <a:rPr lang="zh-CN" altLang="en-US" smtClean="0"/>
              <a:t>文件系统中，文件夹、文件和快捷方式可以没有属性，也可以是以下属性的任意组合：存档、隐藏、只读和系统。当我们用鼠标选择某个文件或文件夹按鼠标右键，从快捷菜单中选择</a:t>
            </a:r>
            <a:r>
              <a:rPr lang="zh-CN" altLang="en-US" smtClean="0">
                <a:latin typeface="Arial" pitchFamily="34" charset="0"/>
              </a:rPr>
              <a:t>“</a:t>
            </a:r>
            <a:r>
              <a:rPr lang="zh-CN" altLang="en-US" smtClean="0"/>
              <a:t> 属性 </a:t>
            </a:r>
            <a:r>
              <a:rPr lang="zh-CN" altLang="en-US" smtClean="0">
                <a:latin typeface="Arial" pitchFamily="34" charset="0"/>
              </a:rPr>
              <a:t>”</a:t>
            </a:r>
            <a:r>
              <a:rPr lang="zh-CN" altLang="en-US" smtClean="0"/>
              <a:t>命令时，可以看到所选文件或文件夹的属性。四种属性的含义：</a:t>
            </a:r>
          </a:p>
          <a:p>
            <a:pPr eaLnBrk="1" hangingPunct="1">
              <a:buSzPct val="125000"/>
              <a:buFont typeface="Wingdings" pitchFamily="2" charset="2"/>
              <a:buChar char="§"/>
            </a:pPr>
            <a:r>
              <a:rPr lang="zh-CN" altLang="en-US" b="1" smtClean="0"/>
              <a:t>存档</a:t>
            </a:r>
            <a:r>
              <a:rPr lang="zh-CN" altLang="en-US" smtClean="0"/>
              <a:t>属性说明了项目在上次备份以后已被修改。每次创建一个新文件或改变一个旧文件时，</a:t>
            </a:r>
            <a:r>
              <a:rPr lang="en-US" altLang="zh-CN" smtClean="0"/>
              <a:t>Windows</a:t>
            </a:r>
            <a:r>
              <a:rPr lang="zh-CN" altLang="en-US" smtClean="0"/>
              <a:t>都会为其分配存档属性，即作上</a:t>
            </a:r>
            <a:r>
              <a:rPr lang="zh-CN" altLang="en-US" smtClean="0">
                <a:latin typeface="Arial" pitchFamily="34" charset="0"/>
              </a:rPr>
              <a:t>“</a:t>
            </a:r>
            <a:r>
              <a:rPr lang="zh-CN" altLang="en-US" smtClean="0"/>
              <a:t> 存档 </a:t>
            </a:r>
            <a:r>
              <a:rPr lang="zh-CN" altLang="en-US" smtClean="0">
                <a:latin typeface="Arial" pitchFamily="34" charset="0"/>
              </a:rPr>
              <a:t>”</a:t>
            </a:r>
            <a:r>
              <a:rPr lang="zh-CN" altLang="en-US" smtClean="0"/>
              <a:t>标记。利用这个标记可以在做数据备份时，只备份被改过的文件或文件夹。</a:t>
            </a:r>
          </a:p>
          <a:p>
            <a:pPr eaLnBrk="1" hangingPunct="1">
              <a:buSzPct val="125000"/>
              <a:buFont typeface="Wingdings" pitchFamily="2" charset="2"/>
              <a:buChar char="§"/>
            </a:pPr>
            <a:r>
              <a:rPr lang="zh-CN" altLang="en-US" b="1" smtClean="0"/>
              <a:t>隐藏：</a:t>
            </a:r>
            <a:r>
              <a:rPr lang="zh-CN" altLang="en-US" smtClean="0"/>
              <a:t>标记为</a:t>
            </a:r>
            <a:r>
              <a:rPr lang="zh-CN" altLang="en-US" smtClean="0">
                <a:latin typeface="Arial" pitchFamily="34" charset="0"/>
              </a:rPr>
              <a:t>“</a:t>
            </a:r>
            <a:r>
              <a:rPr lang="zh-CN" altLang="en-US" smtClean="0"/>
              <a:t> 隐藏 </a:t>
            </a:r>
            <a:r>
              <a:rPr lang="zh-CN" altLang="en-US" smtClean="0">
                <a:latin typeface="Arial" pitchFamily="34" charset="0"/>
              </a:rPr>
              <a:t>”</a:t>
            </a:r>
            <a:r>
              <a:rPr lang="zh-CN" altLang="en-US" smtClean="0"/>
              <a:t>文件或文件夹一般是看不见的。通常为了保护某些文件或文件夹不轻易被修改或复制才将其设为</a:t>
            </a:r>
            <a:r>
              <a:rPr lang="zh-CN" altLang="en-US" smtClean="0">
                <a:latin typeface="Arial" pitchFamily="34" charset="0"/>
              </a:rPr>
              <a:t>“</a:t>
            </a:r>
            <a:r>
              <a:rPr lang="zh-CN" altLang="en-US" smtClean="0"/>
              <a:t> 隐藏 </a:t>
            </a:r>
            <a:r>
              <a:rPr lang="zh-CN" altLang="en-US" smtClean="0">
                <a:latin typeface="Arial" pitchFamily="34" charset="0"/>
              </a:rPr>
              <a:t>”</a:t>
            </a:r>
            <a:r>
              <a:rPr lang="zh-CN" altLang="en-US" smtClean="0"/>
              <a:t>。</a:t>
            </a:r>
          </a:p>
          <a:p>
            <a:pPr eaLnBrk="1" hangingPunct="1">
              <a:buSzPct val="125000"/>
              <a:buFont typeface="Wingdings" pitchFamily="2" charset="2"/>
              <a:buChar char="§"/>
            </a:pPr>
            <a:r>
              <a:rPr lang="zh-CN" altLang="en-US" b="1" smtClean="0"/>
              <a:t>只读</a:t>
            </a:r>
            <a:r>
              <a:rPr lang="zh-CN" altLang="en-US" smtClean="0"/>
              <a:t>：只能查看其内容，而不能修改或删除。如果要保护文件或文件夹以防被误删或改动，就可将其标记为</a:t>
            </a:r>
            <a:r>
              <a:rPr lang="zh-CN" altLang="en-US" smtClean="0">
                <a:latin typeface="Arial" pitchFamily="34" charset="0"/>
              </a:rPr>
              <a:t>“</a:t>
            </a:r>
            <a:r>
              <a:rPr lang="zh-CN" altLang="en-US" smtClean="0"/>
              <a:t> 只读 </a:t>
            </a:r>
            <a:r>
              <a:rPr lang="zh-CN" altLang="en-US" smtClean="0">
                <a:latin typeface="Arial" pitchFamily="34" charset="0"/>
              </a:rPr>
              <a:t>”</a:t>
            </a:r>
            <a:r>
              <a:rPr lang="zh-CN" altLang="en-US" smtClean="0"/>
              <a:t>。</a:t>
            </a:r>
          </a:p>
          <a:p>
            <a:pPr eaLnBrk="1" hangingPunct="1"/>
            <a:r>
              <a:rPr lang="zh-CN" altLang="en-US" b="1" smtClean="0">
                <a:latin typeface="宋体" pitchFamily="2" charset="-122"/>
              </a:rPr>
              <a:t>文件的操作包括对文件的创建、存储、打开、关闭和删除等。</a:t>
            </a:r>
            <a:r>
              <a:rPr lang="zh-CN" altLang="en-US" b="1" smtClean="0"/>
              <a:t> </a:t>
            </a:r>
          </a:p>
          <a:p>
            <a:pPr eaLnBrk="1" hangingPunct="1"/>
            <a:r>
              <a:rPr lang="zh-CN" altLang="en-US" b="1" smtClean="0"/>
              <a:t>文件创建：</a:t>
            </a:r>
            <a:r>
              <a:rPr lang="zh-CN" altLang="en-US" smtClean="0"/>
              <a:t>通常我们需要通过相应的应用程序来创建相应文件，（如：通过</a:t>
            </a:r>
            <a:r>
              <a:rPr lang="en-US" altLang="en-US" smtClean="0"/>
              <a:t>Word</a:t>
            </a:r>
            <a:r>
              <a:rPr lang="zh-CN" altLang="en-US" smtClean="0"/>
              <a:t>程序创建文档），在对文件进行保存时，一定注意给出文件名（否则使用隐含给出的文件名），选择文件的保存位置（否则在当前位置保存），一般应用程序创建的文件会有相应的后缀，不需要特别指定，除非你有特别的要求需要选择或输入文件后缀（如：</a:t>
            </a:r>
            <a:r>
              <a:rPr lang="en-US" altLang="en-US" smtClean="0"/>
              <a:t>Word</a:t>
            </a:r>
            <a:r>
              <a:rPr lang="zh-CN" altLang="en-US" smtClean="0"/>
              <a:t>文档有*</a:t>
            </a:r>
            <a:r>
              <a:rPr lang="en-US" altLang="zh-CN" smtClean="0"/>
              <a:t>.</a:t>
            </a:r>
            <a:r>
              <a:rPr lang="en-US" altLang="en-US" smtClean="0"/>
              <a:t>doc</a:t>
            </a:r>
            <a:r>
              <a:rPr lang="zh-CN" altLang="en-US" smtClean="0"/>
              <a:t>后缀）。用一个具体的例子讲述文件的创建。</a:t>
            </a:r>
          </a:p>
          <a:p>
            <a:pPr eaLnBrk="1" hangingPunct="1">
              <a:buSzPct val="125000"/>
              <a:buFont typeface="Wingdings" pitchFamily="2" charset="2"/>
              <a:buNone/>
            </a:pPr>
            <a:endParaRPr lang="zh-CN" altLang="en-US" smtClean="0"/>
          </a:p>
          <a:p>
            <a:pPr eaLnBrk="1" hangingPunct="1"/>
            <a:endParaRPr lang="en-US" altLang="zh-CN" sz="100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p:spPr>
        <p:txBody>
          <a:bodyPr/>
          <a:lstStyle/>
          <a:p>
            <a:pPr eaLnBrk="1" hangingPunct="1"/>
            <a:r>
              <a:rPr lang="zh-CN" altLang="en-US" b="1" smtClean="0"/>
              <a:t>属性</a:t>
            </a:r>
            <a:r>
              <a:rPr lang="zh-CN" altLang="en-US" smtClean="0"/>
              <a:t>是文件系统用来识别文件的某种性质的记号。在</a:t>
            </a:r>
            <a:r>
              <a:rPr lang="en-US" altLang="zh-CN" smtClean="0"/>
              <a:t>Windows 98</a:t>
            </a:r>
            <a:r>
              <a:rPr lang="zh-CN" altLang="en-US" smtClean="0"/>
              <a:t>文件系统中，文件夹、文件和快捷方式可以没有属性，也可以是以下属性的任意组合：存档、隐藏、只读和系统。当我们用鼠标选择某个文件或文件夹按鼠标右键，从快捷菜单中选择</a:t>
            </a:r>
            <a:r>
              <a:rPr lang="zh-CN" altLang="en-US" smtClean="0">
                <a:latin typeface="Arial" pitchFamily="34" charset="0"/>
              </a:rPr>
              <a:t>“</a:t>
            </a:r>
            <a:r>
              <a:rPr lang="zh-CN" altLang="en-US" smtClean="0"/>
              <a:t> 属性 </a:t>
            </a:r>
            <a:r>
              <a:rPr lang="zh-CN" altLang="en-US" smtClean="0">
                <a:latin typeface="Arial" pitchFamily="34" charset="0"/>
              </a:rPr>
              <a:t>”</a:t>
            </a:r>
            <a:r>
              <a:rPr lang="zh-CN" altLang="en-US" smtClean="0"/>
              <a:t>命令时，可以看到所选文件或文件夹的属性。四种属性的含义：</a:t>
            </a:r>
          </a:p>
          <a:p>
            <a:pPr eaLnBrk="1" hangingPunct="1">
              <a:buSzPct val="125000"/>
              <a:buFont typeface="Wingdings" pitchFamily="2" charset="2"/>
              <a:buChar char="§"/>
            </a:pPr>
            <a:r>
              <a:rPr lang="zh-CN" altLang="en-US" b="1" smtClean="0"/>
              <a:t>存档</a:t>
            </a:r>
            <a:r>
              <a:rPr lang="zh-CN" altLang="en-US" smtClean="0"/>
              <a:t>属性说明了项目在上次备份以后已被修改。每次创建一个新文件或改变一个旧文件时，</a:t>
            </a:r>
            <a:r>
              <a:rPr lang="en-US" altLang="zh-CN" smtClean="0"/>
              <a:t>Windows</a:t>
            </a:r>
            <a:r>
              <a:rPr lang="zh-CN" altLang="en-US" smtClean="0"/>
              <a:t>都会为其分配存档属性，即作上</a:t>
            </a:r>
            <a:r>
              <a:rPr lang="zh-CN" altLang="en-US" smtClean="0">
                <a:latin typeface="Arial" pitchFamily="34" charset="0"/>
              </a:rPr>
              <a:t>“</a:t>
            </a:r>
            <a:r>
              <a:rPr lang="zh-CN" altLang="en-US" smtClean="0"/>
              <a:t> 存档 </a:t>
            </a:r>
            <a:r>
              <a:rPr lang="zh-CN" altLang="en-US" smtClean="0">
                <a:latin typeface="Arial" pitchFamily="34" charset="0"/>
              </a:rPr>
              <a:t>”</a:t>
            </a:r>
            <a:r>
              <a:rPr lang="zh-CN" altLang="en-US" smtClean="0"/>
              <a:t>标记。利用这个标记可以在做数据备份时，只备份被改过的文件或文件夹。</a:t>
            </a:r>
          </a:p>
          <a:p>
            <a:pPr eaLnBrk="1" hangingPunct="1">
              <a:buSzPct val="125000"/>
              <a:buFont typeface="Wingdings" pitchFamily="2" charset="2"/>
              <a:buChar char="§"/>
            </a:pPr>
            <a:r>
              <a:rPr lang="zh-CN" altLang="en-US" b="1" smtClean="0"/>
              <a:t>隐藏：</a:t>
            </a:r>
            <a:r>
              <a:rPr lang="zh-CN" altLang="en-US" smtClean="0"/>
              <a:t>标记为</a:t>
            </a:r>
            <a:r>
              <a:rPr lang="zh-CN" altLang="en-US" smtClean="0">
                <a:latin typeface="Arial" pitchFamily="34" charset="0"/>
              </a:rPr>
              <a:t>“</a:t>
            </a:r>
            <a:r>
              <a:rPr lang="zh-CN" altLang="en-US" smtClean="0"/>
              <a:t> 隐藏 </a:t>
            </a:r>
            <a:r>
              <a:rPr lang="zh-CN" altLang="en-US" smtClean="0">
                <a:latin typeface="Arial" pitchFamily="34" charset="0"/>
              </a:rPr>
              <a:t>”</a:t>
            </a:r>
            <a:r>
              <a:rPr lang="zh-CN" altLang="en-US" smtClean="0"/>
              <a:t>文件或文件夹一般是看不见的。通常为了保护某些文件或文件夹不轻易被修改或复制才将其设为</a:t>
            </a:r>
            <a:r>
              <a:rPr lang="zh-CN" altLang="en-US" smtClean="0">
                <a:latin typeface="Arial" pitchFamily="34" charset="0"/>
              </a:rPr>
              <a:t>“</a:t>
            </a:r>
            <a:r>
              <a:rPr lang="zh-CN" altLang="en-US" smtClean="0"/>
              <a:t> 隐藏 </a:t>
            </a:r>
            <a:r>
              <a:rPr lang="zh-CN" altLang="en-US" smtClean="0">
                <a:latin typeface="Arial" pitchFamily="34" charset="0"/>
              </a:rPr>
              <a:t>”</a:t>
            </a:r>
            <a:r>
              <a:rPr lang="zh-CN" altLang="en-US" smtClean="0"/>
              <a:t>。</a:t>
            </a:r>
          </a:p>
          <a:p>
            <a:pPr eaLnBrk="1" hangingPunct="1">
              <a:buSzPct val="125000"/>
              <a:buFont typeface="Wingdings" pitchFamily="2" charset="2"/>
              <a:buChar char="§"/>
            </a:pPr>
            <a:r>
              <a:rPr lang="zh-CN" altLang="en-US" b="1" smtClean="0"/>
              <a:t>只读</a:t>
            </a:r>
            <a:r>
              <a:rPr lang="zh-CN" altLang="en-US" smtClean="0"/>
              <a:t>：只能查看其内容，而不能修改或删除。如果要保护文件或文件夹以防被误删或改动，就可将其标记为</a:t>
            </a:r>
            <a:r>
              <a:rPr lang="zh-CN" altLang="en-US" smtClean="0">
                <a:latin typeface="Arial" pitchFamily="34" charset="0"/>
              </a:rPr>
              <a:t>“</a:t>
            </a:r>
            <a:r>
              <a:rPr lang="zh-CN" altLang="en-US" smtClean="0"/>
              <a:t> 只读 </a:t>
            </a:r>
            <a:r>
              <a:rPr lang="zh-CN" altLang="en-US" smtClean="0">
                <a:latin typeface="Arial" pitchFamily="34" charset="0"/>
              </a:rPr>
              <a:t>”</a:t>
            </a:r>
            <a:r>
              <a:rPr lang="zh-CN" altLang="en-US" smtClean="0"/>
              <a:t>。</a:t>
            </a:r>
          </a:p>
          <a:p>
            <a:pPr eaLnBrk="1" hangingPunct="1"/>
            <a:r>
              <a:rPr lang="zh-CN" altLang="en-US" b="1" smtClean="0">
                <a:latin typeface="宋体" pitchFamily="2" charset="-122"/>
              </a:rPr>
              <a:t>文件的操作包括对文件的创建、存储、打开、关闭和删除等。</a:t>
            </a:r>
            <a:r>
              <a:rPr lang="zh-CN" altLang="en-US" b="1" smtClean="0"/>
              <a:t> </a:t>
            </a:r>
          </a:p>
          <a:p>
            <a:pPr eaLnBrk="1" hangingPunct="1"/>
            <a:r>
              <a:rPr lang="zh-CN" altLang="en-US" b="1" smtClean="0"/>
              <a:t>文件创建：</a:t>
            </a:r>
            <a:r>
              <a:rPr lang="zh-CN" altLang="en-US" smtClean="0"/>
              <a:t>通常我们需要通过相应的应用程序来创建相应文件，（如：通过</a:t>
            </a:r>
            <a:r>
              <a:rPr lang="en-US" altLang="en-US" smtClean="0"/>
              <a:t>Word</a:t>
            </a:r>
            <a:r>
              <a:rPr lang="zh-CN" altLang="en-US" smtClean="0"/>
              <a:t>程序创建文档），在对文件进行保存时，一定注意给出文件名（否则使用隐含给出的文件名），选择文件的保存位置（否则在当前位置保存），一般应用程序创建的文件会有相应的后缀，不需要特别指定，除非你有特别的要求需要选择或输入文件后缀（如：</a:t>
            </a:r>
            <a:r>
              <a:rPr lang="en-US" altLang="en-US" smtClean="0"/>
              <a:t>Word</a:t>
            </a:r>
            <a:r>
              <a:rPr lang="zh-CN" altLang="en-US" smtClean="0"/>
              <a:t>文档有*</a:t>
            </a:r>
            <a:r>
              <a:rPr lang="en-US" altLang="zh-CN" smtClean="0"/>
              <a:t>.</a:t>
            </a:r>
            <a:r>
              <a:rPr lang="en-US" altLang="en-US" smtClean="0"/>
              <a:t>doc</a:t>
            </a:r>
            <a:r>
              <a:rPr lang="zh-CN" altLang="en-US" smtClean="0"/>
              <a:t>后缀）。用一个具体的例子讲述文件的创建。</a:t>
            </a:r>
          </a:p>
          <a:p>
            <a:pPr eaLnBrk="1" hangingPunct="1">
              <a:buSzPct val="125000"/>
              <a:buFont typeface="Wingdings" pitchFamily="2" charset="2"/>
              <a:buNone/>
            </a:pPr>
            <a:endParaRPr lang="zh-CN" altLang="en-US" smtClean="0"/>
          </a:p>
          <a:p>
            <a:pPr eaLnBrk="1" hangingPunct="1"/>
            <a:endParaRPr lang="en-US" altLang="zh-CN" sz="100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p:spPr>
        <p:txBody>
          <a:bodyPr/>
          <a:lstStyle/>
          <a:p>
            <a:pPr eaLnBrk="1" hangingPunct="1"/>
            <a:r>
              <a:rPr lang="zh-CN" altLang="en-US" b="1" smtClean="0"/>
              <a:t>属性</a:t>
            </a:r>
            <a:r>
              <a:rPr lang="zh-CN" altLang="en-US" smtClean="0"/>
              <a:t>是文件系统用来识别文件的某种性质的记号。在</a:t>
            </a:r>
            <a:r>
              <a:rPr lang="en-US" altLang="zh-CN" smtClean="0"/>
              <a:t>Windows 98</a:t>
            </a:r>
            <a:r>
              <a:rPr lang="zh-CN" altLang="en-US" smtClean="0"/>
              <a:t>文件系统中，文件夹、文件和快捷方式可以没有属性，也可以是以下属性的任意组合：存档、隐藏、只读和系统。当我们用鼠标选择某个文件或文件夹按鼠标右键，从快捷菜单中选择</a:t>
            </a:r>
            <a:r>
              <a:rPr lang="zh-CN" altLang="en-US" smtClean="0">
                <a:latin typeface="Arial" pitchFamily="34" charset="0"/>
              </a:rPr>
              <a:t>“</a:t>
            </a:r>
            <a:r>
              <a:rPr lang="zh-CN" altLang="en-US" smtClean="0"/>
              <a:t> 属性 </a:t>
            </a:r>
            <a:r>
              <a:rPr lang="zh-CN" altLang="en-US" smtClean="0">
                <a:latin typeface="Arial" pitchFamily="34" charset="0"/>
              </a:rPr>
              <a:t>”</a:t>
            </a:r>
            <a:r>
              <a:rPr lang="zh-CN" altLang="en-US" smtClean="0"/>
              <a:t>命令时，可以看到所选文件或文件夹的属性。四种属性的含义：</a:t>
            </a:r>
          </a:p>
          <a:p>
            <a:pPr eaLnBrk="1" hangingPunct="1">
              <a:buSzPct val="125000"/>
              <a:buFont typeface="Wingdings" pitchFamily="2" charset="2"/>
              <a:buChar char="§"/>
            </a:pPr>
            <a:r>
              <a:rPr lang="zh-CN" altLang="en-US" b="1" smtClean="0"/>
              <a:t>存档</a:t>
            </a:r>
            <a:r>
              <a:rPr lang="zh-CN" altLang="en-US" smtClean="0"/>
              <a:t>属性说明了项目在上次备份以后已被修改。每次创建一个新文件或改变一个旧文件时，</a:t>
            </a:r>
            <a:r>
              <a:rPr lang="en-US" altLang="zh-CN" smtClean="0"/>
              <a:t>Windows</a:t>
            </a:r>
            <a:r>
              <a:rPr lang="zh-CN" altLang="en-US" smtClean="0"/>
              <a:t>都会为其分配存档属性，即作上</a:t>
            </a:r>
            <a:r>
              <a:rPr lang="zh-CN" altLang="en-US" smtClean="0">
                <a:latin typeface="Arial" pitchFamily="34" charset="0"/>
              </a:rPr>
              <a:t>“</a:t>
            </a:r>
            <a:r>
              <a:rPr lang="zh-CN" altLang="en-US" smtClean="0"/>
              <a:t> 存档 </a:t>
            </a:r>
            <a:r>
              <a:rPr lang="zh-CN" altLang="en-US" smtClean="0">
                <a:latin typeface="Arial" pitchFamily="34" charset="0"/>
              </a:rPr>
              <a:t>”</a:t>
            </a:r>
            <a:r>
              <a:rPr lang="zh-CN" altLang="en-US" smtClean="0"/>
              <a:t>标记。利用这个标记可以在做数据备份时，只备份被改过的文件或文件夹。</a:t>
            </a:r>
          </a:p>
          <a:p>
            <a:pPr eaLnBrk="1" hangingPunct="1">
              <a:buSzPct val="125000"/>
              <a:buFont typeface="Wingdings" pitchFamily="2" charset="2"/>
              <a:buChar char="§"/>
            </a:pPr>
            <a:r>
              <a:rPr lang="zh-CN" altLang="en-US" b="1" smtClean="0"/>
              <a:t>隐藏：</a:t>
            </a:r>
            <a:r>
              <a:rPr lang="zh-CN" altLang="en-US" smtClean="0"/>
              <a:t>标记为</a:t>
            </a:r>
            <a:r>
              <a:rPr lang="zh-CN" altLang="en-US" smtClean="0">
                <a:latin typeface="Arial" pitchFamily="34" charset="0"/>
              </a:rPr>
              <a:t>“</a:t>
            </a:r>
            <a:r>
              <a:rPr lang="zh-CN" altLang="en-US" smtClean="0"/>
              <a:t> 隐藏 </a:t>
            </a:r>
            <a:r>
              <a:rPr lang="zh-CN" altLang="en-US" smtClean="0">
                <a:latin typeface="Arial" pitchFamily="34" charset="0"/>
              </a:rPr>
              <a:t>”</a:t>
            </a:r>
            <a:r>
              <a:rPr lang="zh-CN" altLang="en-US" smtClean="0"/>
              <a:t>文件或文件夹一般是看不见的。通常为了保护某些文件或文件夹不轻易被修改或复制才将其设为</a:t>
            </a:r>
            <a:r>
              <a:rPr lang="zh-CN" altLang="en-US" smtClean="0">
                <a:latin typeface="Arial" pitchFamily="34" charset="0"/>
              </a:rPr>
              <a:t>“</a:t>
            </a:r>
            <a:r>
              <a:rPr lang="zh-CN" altLang="en-US" smtClean="0"/>
              <a:t> 隐藏 </a:t>
            </a:r>
            <a:r>
              <a:rPr lang="zh-CN" altLang="en-US" smtClean="0">
                <a:latin typeface="Arial" pitchFamily="34" charset="0"/>
              </a:rPr>
              <a:t>”</a:t>
            </a:r>
            <a:r>
              <a:rPr lang="zh-CN" altLang="en-US" smtClean="0"/>
              <a:t>。</a:t>
            </a:r>
          </a:p>
          <a:p>
            <a:pPr eaLnBrk="1" hangingPunct="1">
              <a:buSzPct val="125000"/>
              <a:buFont typeface="Wingdings" pitchFamily="2" charset="2"/>
              <a:buChar char="§"/>
            </a:pPr>
            <a:r>
              <a:rPr lang="zh-CN" altLang="en-US" b="1" smtClean="0"/>
              <a:t>只读</a:t>
            </a:r>
            <a:r>
              <a:rPr lang="zh-CN" altLang="en-US" smtClean="0"/>
              <a:t>：只能查看其内容，而不能修改或删除。如果要保护文件或文件夹以防被误删或改动，就可将其标记为</a:t>
            </a:r>
            <a:r>
              <a:rPr lang="zh-CN" altLang="en-US" smtClean="0">
                <a:latin typeface="Arial" pitchFamily="34" charset="0"/>
              </a:rPr>
              <a:t>“</a:t>
            </a:r>
            <a:r>
              <a:rPr lang="zh-CN" altLang="en-US" smtClean="0"/>
              <a:t> 只读 </a:t>
            </a:r>
            <a:r>
              <a:rPr lang="zh-CN" altLang="en-US" smtClean="0">
                <a:latin typeface="Arial" pitchFamily="34" charset="0"/>
              </a:rPr>
              <a:t>”</a:t>
            </a:r>
            <a:r>
              <a:rPr lang="zh-CN" altLang="en-US" smtClean="0"/>
              <a:t>。</a:t>
            </a:r>
          </a:p>
          <a:p>
            <a:pPr eaLnBrk="1" hangingPunct="1"/>
            <a:r>
              <a:rPr lang="zh-CN" altLang="en-US" b="1" smtClean="0">
                <a:latin typeface="宋体" pitchFamily="2" charset="-122"/>
              </a:rPr>
              <a:t>文件的操作包括对文件的创建、存储、打开、关闭和删除等。</a:t>
            </a:r>
            <a:r>
              <a:rPr lang="zh-CN" altLang="en-US" b="1" smtClean="0"/>
              <a:t> </a:t>
            </a:r>
          </a:p>
          <a:p>
            <a:pPr eaLnBrk="1" hangingPunct="1"/>
            <a:r>
              <a:rPr lang="zh-CN" altLang="en-US" b="1" smtClean="0"/>
              <a:t>文件创建：</a:t>
            </a:r>
            <a:r>
              <a:rPr lang="zh-CN" altLang="en-US" smtClean="0"/>
              <a:t>通常我们需要通过相应的应用程序来创建相应文件，（如：通过</a:t>
            </a:r>
            <a:r>
              <a:rPr lang="en-US" altLang="en-US" smtClean="0"/>
              <a:t>Word</a:t>
            </a:r>
            <a:r>
              <a:rPr lang="zh-CN" altLang="en-US" smtClean="0"/>
              <a:t>程序创建文档），在对文件进行保存时，一定注意给出文件名（否则使用隐含给出的文件名），选择文件的保存位置（否则在当前位置保存），一般应用程序创建的文件会有相应的后缀，不需要特别指定，除非你有特别的要求需要选择或输入文件后缀（如：</a:t>
            </a:r>
            <a:r>
              <a:rPr lang="en-US" altLang="en-US" smtClean="0"/>
              <a:t>Word</a:t>
            </a:r>
            <a:r>
              <a:rPr lang="zh-CN" altLang="en-US" smtClean="0"/>
              <a:t>文档有*</a:t>
            </a:r>
            <a:r>
              <a:rPr lang="en-US" altLang="zh-CN" smtClean="0"/>
              <a:t>.</a:t>
            </a:r>
            <a:r>
              <a:rPr lang="en-US" altLang="en-US" smtClean="0"/>
              <a:t>doc</a:t>
            </a:r>
            <a:r>
              <a:rPr lang="zh-CN" altLang="en-US" smtClean="0"/>
              <a:t>后缀）。用一个具体的例子讲述文件的创建。</a:t>
            </a:r>
          </a:p>
          <a:p>
            <a:pPr eaLnBrk="1" hangingPunct="1">
              <a:buSzPct val="125000"/>
              <a:buFont typeface="Wingdings" pitchFamily="2" charset="2"/>
              <a:buNone/>
            </a:pPr>
            <a:endParaRPr lang="zh-CN" altLang="en-US" smtClean="0"/>
          </a:p>
          <a:p>
            <a:pPr eaLnBrk="1" hangingPunct="1"/>
            <a:endParaRPr lang="en-US" altLang="zh-CN" sz="100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p:spPr>
        <p:txBody>
          <a:bodyPr/>
          <a:lstStyle/>
          <a:p>
            <a:pPr algn="just" eaLnBrk="1" hangingPunct="1"/>
            <a:r>
              <a:rPr lang="en-US" altLang="zh-CN" smtClean="0"/>
              <a:t>Windows</a:t>
            </a:r>
            <a:r>
              <a:rPr lang="zh-CN" altLang="en-US" smtClean="0"/>
              <a:t>中的文件夹是用于存储程序、文档、快捷方式和其他子文件夹的地方。多数情况下，一个文件夹对应一块磁盘空间。文件夹的路径是一个地址，它告诉操作系统如何才能找到该文件夹（如：许多</a:t>
            </a:r>
            <a:r>
              <a:rPr lang="en-US" altLang="zh-CN" smtClean="0"/>
              <a:t>Windows</a:t>
            </a:r>
            <a:r>
              <a:rPr lang="zh-CN" altLang="en-US" smtClean="0"/>
              <a:t>系统文件都存储在一个路径为</a:t>
            </a:r>
            <a:r>
              <a:rPr lang="en-US" altLang="zh-CN" smtClean="0"/>
              <a:t>C:\Windows</a:t>
            </a:r>
            <a:r>
              <a:rPr lang="zh-CN" altLang="en-US" smtClean="0"/>
              <a:t>的文件夹中）。</a:t>
            </a:r>
          </a:p>
          <a:p>
            <a:pPr algn="just" eaLnBrk="1" hangingPunct="1"/>
            <a:r>
              <a:rPr lang="zh-CN" altLang="en-US" b="1" smtClean="0"/>
              <a:t>标准文件夹：</a:t>
            </a:r>
            <a:r>
              <a:rPr lang="zh-CN" altLang="en-US" smtClean="0"/>
              <a:t>当你打开一个文件夹时，它是以窗口的形式呈现在屏幕上，关闭它时，则收缩为一个图标。文件夹是标准的窗口，用来作为其它对象（如子文件夹、文件）的容器，它是以图符的方式来显示目录中的内容。使用它，可以访问大部分应用程序和文档，很容易实现对象的拷贝、移动和删除。</a:t>
            </a:r>
          </a:p>
          <a:p>
            <a:pPr algn="just" eaLnBrk="1" hangingPunct="1"/>
            <a:r>
              <a:rPr lang="zh-CN" altLang="en-US" b="1" smtClean="0"/>
              <a:t>特殊文件夹</a:t>
            </a:r>
            <a:r>
              <a:rPr lang="zh-CN" altLang="en-US" smtClean="0"/>
              <a:t>：</a:t>
            </a:r>
            <a:r>
              <a:rPr lang="en-US" altLang="zh-CN" smtClean="0"/>
              <a:t>Windows </a:t>
            </a:r>
            <a:r>
              <a:rPr lang="zh-CN" altLang="en-US" smtClean="0"/>
              <a:t>还支持一种特殊的文件夹，它们不对应于磁盘上的某个目录，这种文件夹实际上是应用程序，</a:t>
            </a:r>
            <a:r>
              <a:rPr lang="en-US" altLang="zh-CN" smtClean="0"/>
              <a:t>(</a:t>
            </a:r>
            <a:r>
              <a:rPr lang="zh-CN" altLang="en-US" smtClean="0"/>
              <a:t>如：</a:t>
            </a:r>
            <a:r>
              <a:rPr lang="zh-CN" altLang="en-US" smtClean="0">
                <a:latin typeface="Arial" pitchFamily="34" charset="0"/>
              </a:rPr>
              <a:t>“</a:t>
            </a:r>
            <a:r>
              <a:rPr lang="zh-CN" altLang="en-US" smtClean="0"/>
              <a:t> 控制面板 </a:t>
            </a:r>
            <a:r>
              <a:rPr lang="zh-CN" altLang="en-US" smtClean="0">
                <a:latin typeface="Arial" pitchFamily="34" charset="0"/>
              </a:rPr>
              <a:t>”</a:t>
            </a:r>
            <a:r>
              <a:rPr lang="zh-CN" altLang="en-US" smtClean="0"/>
              <a:t>、</a:t>
            </a:r>
            <a:r>
              <a:rPr lang="zh-CN" altLang="en-US" smtClean="0">
                <a:latin typeface="Arial" pitchFamily="34" charset="0"/>
              </a:rPr>
              <a:t>“</a:t>
            </a:r>
            <a:r>
              <a:rPr lang="zh-CN" altLang="en-US" smtClean="0"/>
              <a:t> 拨号网络 </a:t>
            </a:r>
            <a:r>
              <a:rPr lang="zh-CN" altLang="en-US" smtClean="0">
                <a:latin typeface="Arial" pitchFamily="34" charset="0"/>
              </a:rPr>
              <a:t>”</a:t>
            </a:r>
            <a:r>
              <a:rPr lang="zh-CN" altLang="en-US" smtClean="0"/>
              <a:t>、</a:t>
            </a:r>
            <a:r>
              <a:rPr lang="zh-CN" altLang="en-US" smtClean="0">
                <a:latin typeface="Arial" pitchFamily="34" charset="0"/>
              </a:rPr>
              <a:t>“</a:t>
            </a:r>
            <a:r>
              <a:rPr lang="zh-CN" altLang="en-US" smtClean="0"/>
              <a:t> 打印机 </a:t>
            </a:r>
            <a:r>
              <a:rPr lang="zh-CN" altLang="en-US" smtClean="0">
                <a:latin typeface="Arial" pitchFamily="34" charset="0"/>
              </a:rPr>
              <a:t>”</a:t>
            </a:r>
            <a:r>
              <a:rPr lang="zh-CN" altLang="en-US" smtClean="0"/>
              <a:t>等</a:t>
            </a:r>
            <a:r>
              <a:rPr lang="en-US" altLang="zh-CN" smtClean="0"/>
              <a:t>)</a:t>
            </a:r>
            <a:r>
              <a:rPr lang="zh-CN" altLang="en-US" smtClean="0"/>
              <a:t>。你不能在这些文件夹中存储文件，但是，可以通过资源管理器来查看和管理其中的内容。</a:t>
            </a:r>
          </a:p>
          <a:p>
            <a:pPr eaLnBrk="1" hangingPunct="1"/>
            <a:r>
              <a:rPr lang="zh-CN" altLang="en-US" smtClean="0">
                <a:latin typeface="宋体" pitchFamily="2" charset="-122"/>
              </a:rPr>
              <a:t>一般用户并不需要关心这两种文件夹之间的不同，可以用相同的方式来使用这两种文件夹中的内容。</a:t>
            </a:r>
            <a:r>
              <a:rPr lang="zh-CN" altLang="en-US" smtClean="0"/>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92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p:spPr>
        <p:txBody>
          <a:bodyPr/>
          <a:lstStyle/>
          <a:p>
            <a:pPr eaLnBrk="1" hangingPunct="1"/>
            <a:r>
              <a:rPr lang="zh-CN" altLang="en-US" smtClean="0"/>
              <a:t>事实上，每一个文件目录在图形用户界面中，它是以文件夹的图标直观地呈现出来。</a:t>
            </a:r>
          </a:p>
          <a:p>
            <a:pPr eaLnBrk="1" hangingPunct="1"/>
            <a:endParaRPr lang="zh-CN" altLang="en-US" smtClean="0"/>
          </a:p>
          <a:p>
            <a:pPr eaLnBrk="1" hangingPunct="1"/>
            <a:r>
              <a:rPr lang="zh-CN" altLang="en-US" smtClean="0"/>
              <a:t>文件夹的创建</a:t>
            </a:r>
          </a:p>
          <a:p>
            <a:pPr eaLnBrk="1" hangingPunct="1"/>
            <a:r>
              <a:rPr lang="zh-CN" altLang="en-US" smtClean="0"/>
              <a:t>在</a:t>
            </a:r>
            <a:r>
              <a:rPr lang="en-US" altLang="zh-CN" smtClean="0"/>
              <a:t>Windows </a:t>
            </a:r>
            <a:r>
              <a:rPr lang="zh-CN" altLang="en-US" smtClean="0"/>
              <a:t>中创建文件夹是非常容易实现的。最简单的方法就是在需要创建文件夹的地方，单击鼠标右键，然后从弹出的快捷菜单中选择</a:t>
            </a:r>
            <a:r>
              <a:rPr lang="zh-CN" altLang="en-US" smtClean="0">
                <a:latin typeface="Arial" pitchFamily="34" charset="0"/>
              </a:rPr>
              <a:t>“</a:t>
            </a:r>
            <a:r>
              <a:rPr lang="zh-CN" altLang="en-US" smtClean="0"/>
              <a:t> 新建</a:t>
            </a:r>
            <a:r>
              <a:rPr lang="en-US" altLang="zh-CN" smtClean="0"/>
              <a:t>/</a:t>
            </a:r>
            <a:r>
              <a:rPr lang="zh-CN" altLang="en-US" smtClean="0"/>
              <a:t>文件夹 </a:t>
            </a:r>
            <a:r>
              <a:rPr lang="zh-CN" altLang="en-US" smtClean="0">
                <a:latin typeface="Arial" pitchFamily="34" charset="0"/>
              </a:rPr>
              <a:t>”</a:t>
            </a:r>
            <a:r>
              <a:rPr lang="zh-CN" altLang="en-US" smtClean="0"/>
              <a:t>命令。系统便会创建一个名叫</a:t>
            </a:r>
            <a:r>
              <a:rPr lang="zh-CN" altLang="en-US" smtClean="0">
                <a:latin typeface="Arial" pitchFamily="34" charset="0"/>
              </a:rPr>
              <a:t>“</a:t>
            </a:r>
            <a:r>
              <a:rPr lang="zh-CN" altLang="en-US" smtClean="0"/>
              <a:t> 新建文件夹 </a:t>
            </a:r>
            <a:r>
              <a:rPr lang="zh-CN" altLang="en-US" smtClean="0">
                <a:latin typeface="Arial" pitchFamily="34" charset="0"/>
              </a:rPr>
              <a:t>”</a:t>
            </a:r>
            <a:r>
              <a:rPr lang="zh-CN" altLang="en-US" smtClean="0"/>
              <a:t>的文件夹，并且文件夹的名字是被选中的，可以输入文件夹的名字替代缺省的名字。如果是创建在桌面上，那么新文件夹要放在在</a:t>
            </a:r>
            <a:r>
              <a:rPr lang="en-US" altLang="zh-CN" smtClean="0"/>
              <a:t>\Windows\Desktop</a:t>
            </a:r>
            <a:r>
              <a:rPr lang="zh-CN" altLang="en-US" smtClean="0"/>
              <a:t>下。如果是创建在某个打开的文件夹中，那么新文件夹就作为这个打开的文件夹中的子文件夹。</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p:spPr>
        <p:txBody>
          <a:bodyPr/>
          <a:lstStyle/>
          <a:p>
            <a:pPr eaLnBrk="1" hangingPunct="1"/>
            <a:r>
              <a:rPr lang="en-US" altLang="zh-CN" b="1" smtClean="0">
                <a:latin typeface="Arial" pitchFamily="34" charset="0"/>
              </a:rPr>
              <a:t>“</a:t>
            </a:r>
            <a:r>
              <a:rPr lang="zh-CN" altLang="en-US" b="1" smtClean="0"/>
              <a:t>拖放</a:t>
            </a:r>
            <a:r>
              <a:rPr lang="zh-CN" altLang="en-US" b="1" smtClean="0">
                <a:latin typeface="Arial" pitchFamily="34" charset="0"/>
              </a:rPr>
              <a:t>”</a:t>
            </a:r>
            <a:r>
              <a:rPr lang="zh-CN" altLang="en-US" b="1" smtClean="0"/>
              <a:t>拷贝和移动文件和文件夹</a:t>
            </a:r>
            <a:r>
              <a:rPr lang="en-US" altLang="zh-CN" b="1" smtClean="0"/>
              <a:t>:</a:t>
            </a:r>
          </a:p>
          <a:p>
            <a:pPr eaLnBrk="1" hangingPunct="1"/>
            <a:r>
              <a:rPr lang="zh-CN" altLang="en-US" smtClean="0"/>
              <a:t>最简单的方法就是直接用鼠标把选中的文件的图标拖放到目的地。拖动操作在</a:t>
            </a:r>
            <a:r>
              <a:rPr lang="zh-CN" altLang="en-US" smtClean="0">
                <a:latin typeface="Arial" pitchFamily="34" charset="0"/>
              </a:rPr>
              <a:t>“</a:t>
            </a:r>
            <a:r>
              <a:rPr lang="zh-CN" altLang="en-US" smtClean="0"/>
              <a:t>资源管理器</a:t>
            </a:r>
            <a:r>
              <a:rPr lang="zh-CN" altLang="en-US" smtClean="0">
                <a:latin typeface="Arial" pitchFamily="34" charset="0"/>
              </a:rPr>
              <a:t>”</a:t>
            </a:r>
            <a:r>
              <a:rPr lang="zh-CN" altLang="en-US" smtClean="0"/>
              <a:t>窗口中最容易实现。</a:t>
            </a:r>
            <a:r>
              <a:rPr lang="zh-CN" altLang="en-US" smtClean="0">
                <a:latin typeface="Arial" pitchFamily="34" charset="0"/>
              </a:rPr>
              <a:t>“</a:t>
            </a:r>
            <a:r>
              <a:rPr lang="zh-CN" altLang="en-US" smtClean="0"/>
              <a:t>拖放</a:t>
            </a:r>
            <a:r>
              <a:rPr lang="zh-CN" altLang="en-US" smtClean="0">
                <a:latin typeface="Arial" pitchFamily="34" charset="0"/>
              </a:rPr>
              <a:t>”</a:t>
            </a:r>
            <a:r>
              <a:rPr lang="zh-CN" altLang="en-US" smtClean="0"/>
              <a:t>操作到底是执行拷贝还是移动，取决于源文件夹和目的文件夹的关系：</a:t>
            </a:r>
          </a:p>
          <a:p>
            <a:pPr eaLnBrk="1" hangingPunct="1"/>
            <a:r>
              <a:rPr lang="zh-CN" altLang="en-US" b="1" smtClean="0"/>
              <a:t>相同磁盘</a:t>
            </a:r>
            <a:r>
              <a:rPr lang="zh-CN" altLang="en-US" smtClean="0"/>
              <a:t>：在同一磁盘上直接拖放文件或文件夹执行</a:t>
            </a:r>
            <a:r>
              <a:rPr lang="zh-CN" altLang="en-US" b="1" smtClean="0"/>
              <a:t>移动</a:t>
            </a:r>
            <a:r>
              <a:rPr lang="zh-CN" altLang="en-US" smtClean="0"/>
              <a:t>命令。若拖放文件时按下</a:t>
            </a:r>
            <a:r>
              <a:rPr lang="en-US" altLang="zh-CN" smtClean="0"/>
              <a:t>Ctrl</a:t>
            </a:r>
            <a:r>
              <a:rPr lang="zh-CN" altLang="en-US" smtClean="0"/>
              <a:t>键则执行</a:t>
            </a:r>
            <a:r>
              <a:rPr lang="zh-CN" altLang="en-US" b="1" smtClean="0"/>
              <a:t>拷贝</a:t>
            </a:r>
            <a:r>
              <a:rPr lang="zh-CN" altLang="en-US" smtClean="0"/>
              <a:t>操作。</a:t>
            </a:r>
          </a:p>
          <a:p>
            <a:pPr eaLnBrk="1" hangingPunct="1"/>
            <a:r>
              <a:rPr lang="zh-CN" altLang="en-US" b="1" smtClean="0"/>
              <a:t>不同磁盘</a:t>
            </a:r>
            <a:r>
              <a:rPr lang="zh-CN" altLang="en-US" smtClean="0"/>
              <a:t>：在不同磁盘之间拖放文件或文件夹执行</a:t>
            </a:r>
            <a:r>
              <a:rPr lang="zh-CN" altLang="en-US" b="1" smtClean="0"/>
              <a:t>拷贝</a:t>
            </a:r>
            <a:r>
              <a:rPr lang="zh-CN" altLang="en-US" smtClean="0"/>
              <a:t>命令。若拖放文件时按下</a:t>
            </a:r>
            <a:r>
              <a:rPr lang="en-US" altLang="zh-CN" smtClean="0"/>
              <a:t>Shift</a:t>
            </a:r>
            <a:r>
              <a:rPr lang="zh-CN" altLang="en-US" smtClean="0"/>
              <a:t>键则执行</a:t>
            </a:r>
            <a:r>
              <a:rPr lang="zh-CN" altLang="en-US" b="1" smtClean="0"/>
              <a:t>移动</a:t>
            </a:r>
            <a:r>
              <a:rPr lang="zh-CN" altLang="en-US" smtClean="0"/>
              <a:t>操作。</a:t>
            </a:r>
          </a:p>
          <a:p>
            <a:pPr eaLnBrk="1" hangingPunct="1"/>
            <a:endParaRPr lang="zh-CN" altLang="en-US" smtClean="0"/>
          </a:p>
          <a:p>
            <a:pPr eaLnBrk="1" hangingPunct="1"/>
            <a:r>
              <a:rPr lang="zh-CN" altLang="en-US" smtClean="0"/>
              <a:t>使用鼠标可以方便的完成文件、文件夹或磁盘驱动器的选择。</a:t>
            </a:r>
          </a:p>
          <a:p>
            <a:pPr eaLnBrk="1" hangingPunct="1"/>
            <a:r>
              <a:rPr lang="zh-CN" altLang="en-US" b="1" smtClean="0"/>
              <a:t>单个对象的选择</a:t>
            </a:r>
            <a:r>
              <a:rPr lang="zh-CN" altLang="en-US" smtClean="0"/>
              <a:t>：只需用鼠标左键单击相应对象即可。</a:t>
            </a:r>
          </a:p>
          <a:p>
            <a:pPr eaLnBrk="1" hangingPunct="1"/>
            <a:r>
              <a:rPr lang="zh-CN" altLang="en-US" b="1" smtClean="0"/>
              <a:t>全选：</a:t>
            </a:r>
            <a:r>
              <a:rPr lang="zh-CN" altLang="en-US" smtClean="0"/>
              <a:t>使用</a:t>
            </a:r>
            <a:r>
              <a:rPr lang="zh-CN" altLang="en-US" smtClean="0">
                <a:latin typeface="Arial" pitchFamily="34" charset="0"/>
              </a:rPr>
              <a:t>“</a:t>
            </a:r>
            <a:r>
              <a:rPr lang="zh-CN" altLang="en-US" smtClean="0"/>
              <a:t>编辑</a:t>
            </a:r>
            <a:r>
              <a:rPr lang="zh-CN" altLang="en-US" smtClean="0">
                <a:latin typeface="Arial" pitchFamily="34" charset="0"/>
              </a:rPr>
              <a:t>”</a:t>
            </a:r>
            <a:r>
              <a:rPr lang="zh-CN" altLang="en-US" smtClean="0"/>
              <a:t>菜单中的</a:t>
            </a:r>
            <a:r>
              <a:rPr lang="zh-CN" altLang="en-US" smtClean="0">
                <a:latin typeface="Arial" pitchFamily="34" charset="0"/>
              </a:rPr>
              <a:t>“</a:t>
            </a:r>
            <a:r>
              <a:rPr lang="zh-CN" altLang="en-US" smtClean="0"/>
              <a:t>全选</a:t>
            </a:r>
            <a:r>
              <a:rPr lang="zh-CN" altLang="en-US" smtClean="0">
                <a:latin typeface="Arial" pitchFamily="34" charset="0"/>
              </a:rPr>
              <a:t>”</a:t>
            </a:r>
            <a:r>
              <a:rPr lang="zh-CN" altLang="en-US" smtClean="0"/>
              <a:t>命令可以选择当前文件夹中的全部项。</a:t>
            </a:r>
          </a:p>
          <a:p>
            <a:pPr eaLnBrk="1" hangingPunct="1"/>
            <a:r>
              <a:rPr lang="zh-CN" altLang="en-US" b="1" smtClean="0"/>
              <a:t>连续选择：</a:t>
            </a:r>
            <a:r>
              <a:rPr lang="zh-CN" altLang="en-US" smtClean="0"/>
              <a:t>如果需要选择多个连续的文件或文件夹，则用鼠标左键单击第一个文件或文件夹的图标或文件名，然后在键盘上按住</a:t>
            </a:r>
            <a:r>
              <a:rPr lang="en-US" altLang="zh-CN" smtClean="0"/>
              <a:t>Shift</a:t>
            </a:r>
            <a:r>
              <a:rPr lang="zh-CN" altLang="en-US" smtClean="0"/>
              <a:t>键，再用鼠标单击最后一个文件或文件夹的图标或文件名，则这两个文件或文件夹之间的文件或文件夹均被选定。</a:t>
            </a:r>
          </a:p>
          <a:p>
            <a:pPr eaLnBrk="1" hangingPunct="1"/>
            <a:r>
              <a:rPr lang="zh-CN" altLang="en-US" b="1" smtClean="0"/>
              <a:t>不连续选择：</a:t>
            </a:r>
            <a:r>
              <a:rPr lang="zh-CN" altLang="en-US" smtClean="0"/>
              <a:t>如果需要选择不连续的多个文件或文件夹，则用鼠标左键单击第一个文件或文件夹的图表或文件名 ，然后按住</a:t>
            </a:r>
            <a:r>
              <a:rPr lang="en-US" altLang="zh-CN" smtClean="0"/>
              <a:t>Ctrl</a:t>
            </a:r>
            <a:r>
              <a:rPr lang="zh-CN" altLang="en-US" smtClean="0"/>
              <a:t>键，用鼠标单击要选择的其它文件或文件夹。</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a:noFill/>
        </p:spPr>
        <p:txBody>
          <a:bodyPr/>
          <a:lstStyle/>
          <a:p>
            <a:pPr eaLnBrk="1" hangingPunct="1"/>
            <a:r>
              <a:rPr lang="zh-CN" altLang="en-US" b="1" smtClean="0"/>
              <a:t>剪贴板</a:t>
            </a:r>
            <a:r>
              <a:rPr lang="en-US" altLang="zh-CN" b="1" smtClean="0"/>
              <a:t>:</a:t>
            </a:r>
            <a:r>
              <a:rPr lang="zh-CN" altLang="en-US" smtClean="0"/>
              <a:t>是</a:t>
            </a:r>
            <a:r>
              <a:rPr lang="en-US" altLang="zh-CN" smtClean="0"/>
              <a:t>Windows </a:t>
            </a:r>
            <a:r>
              <a:rPr lang="zh-CN" altLang="en-US" smtClean="0"/>
              <a:t>用于传递信息的临时存储区</a:t>
            </a:r>
            <a:r>
              <a:rPr lang="en-US" altLang="zh-CN" smtClean="0"/>
              <a:t>,</a:t>
            </a:r>
            <a:r>
              <a:rPr lang="zh-CN" altLang="en-US" smtClean="0"/>
              <a:t>在做移动或复制时并不是真正地把文件和文件夹的内容拷贝到</a:t>
            </a:r>
            <a:r>
              <a:rPr lang="zh-CN" altLang="en-US" smtClean="0">
                <a:latin typeface="Arial" pitchFamily="34" charset="0"/>
              </a:rPr>
              <a:t>“</a:t>
            </a:r>
            <a:r>
              <a:rPr lang="zh-CN" altLang="en-US" smtClean="0"/>
              <a:t> 剪贴板 </a:t>
            </a:r>
            <a:r>
              <a:rPr lang="zh-CN" altLang="en-US" smtClean="0">
                <a:latin typeface="Arial" pitchFamily="34" charset="0"/>
              </a:rPr>
              <a:t>”</a:t>
            </a:r>
            <a:r>
              <a:rPr lang="zh-CN" altLang="en-US" smtClean="0"/>
              <a:t>中。同时，这样做也是不现实的，因为</a:t>
            </a:r>
            <a:r>
              <a:rPr lang="zh-CN" altLang="en-US" smtClean="0">
                <a:latin typeface="Arial" pitchFamily="34" charset="0"/>
              </a:rPr>
              <a:t>“</a:t>
            </a:r>
            <a:r>
              <a:rPr lang="zh-CN" altLang="en-US" smtClean="0"/>
              <a:t> 剪贴板 </a:t>
            </a:r>
            <a:r>
              <a:rPr lang="zh-CN" altLang="en-US" smtClean="0">
                <a:latin typeface="Arial" pitchFamily="34" charset="0"/>
              </a:rPr>
              <a:t>”</a:t>
            </a:r>
            <a:r>
              <a:rPr lang="zh-CN" altLang="en-US" smtClean="0"/>
              <a:t>上可能根本就没有这么大的空间</a:t>
            </a:r>
            <a:r>
              <a:rPr lang="en-US" altLang="zh-CN" smtClean="0"/>
              <a:t>,</a:t>
            </a:r>
            <a:r>
              <a:rPr lang="zh-CN" altLang="en-US" smtClean="0"/>
              <a:t>而只是简单地把选中对象的名字拷贝到</a:t>
            </a:r>
            <a:r>
              <a:rPr lang="zh-CN" altLang="en-US" smtClean="0">
                <a:latin typeface="Arial" pitchFamily="34" charset="0"/>
              </a:rPr>
              <a:t>“</a:t>
            </a:r>
            <a:r>
              <a:rPr lang="zh-CN" altLang="en-US" smtClean="0"/>
              <a:t> 剪贴板 </a:t>
            </a:r>
            <a:r>
              <a:rPr lang="zh-CN" altLang="en-US" smtClean="0">
                <a:latin typeface="Arial" pitchFamily="34" charset="0"/>
              </a:rPr>
              <a:t>”</a:t>
            </a:r>
            <a:r>
              <a:rPr lang="zh-CN" altLang="en-US" smtClean="0"/>
              <a:t>上，建立一个特殊的列表。当发出</a:t>
            </a:r>
            <a:br>
              <a:rPr lang="zh-CN" altLang="en-US" smtClean="0"/>
            </a:br>
            <a:r>
              <a:rPr lang="zh-CN" altLang="en-US" smtClean="0">
                <a:latin typeface="Arial" pitchFamily="34" charset="0"/>
              </a:rPr>
              <a:t>“</a:t>
            </a:r>
            <a:r>
              <a:rPr lang="zh-CN" altLang="en-US" smtClean="0"/>
              <a:t> 粘贴 </a:t>
            </a:r>
            <a:r>
              <a:rPr lang="zh-CN" altLang="en-US" smtClean="0">
                <a:latin typeface="Arial" pitchFamily="34" charset="0"/>
              </a:rPr>
              <a:t>”</a:t>
            </a:r>
            <a:r>
              <a:rPr lang="zh-CN" altLang="en-US" smtClean="0"/>
              <a:t>命令时，</a:t>
            </a:r>
            <a:r>
              <a:rPr lang="zh-CN" altLang="en-US" smtClean="0">
                <a:latin typeface="Arial" pitchFamily="34" charset="0"/>
              </a:rPr>
              <a:t>“</a:t>
            </a:r>
            <a:r>
              <a:rPr lang="zh-CN" altLang="en-US" smtClean="0"/>
              <a:t> 资源管理器 </a:t>
            </a:r>
            <a:r>
              <a:rPr lang="zh-CN" altLang="en-US" smtClean="0">
                <a:latin typeface="Arial" pitchFamily="34" charset="0"/>
              </a:rPr>
              <a:t>”</a:t>
            </a:r>
            <a:r>
              <a:rPr lang="zh-CN" altLang="en-US" smtClean="0"/>
              <a:t>就会根据这个文件列表把文件拷贝到目的文件夹中。</a:t>
            </a:r>
          </a:p>
          <a:p>
            <a:pPr eaLnBrk="1" hangingPunct="1"/>
            <a:r>
              <a:rPr lang="zh-CN" altLang="en-US" b="1" smtClean="0"/>
              <a:t>使用</a:t>
            </a:r>
            <a:r>
              <a:rPr lang="zh-CN" altLang="en-US" b="1" smtClean="0">
                <a:latin typeface="Arial" pitchFamily="34" charset="0"/>
              </a:rPr>
              <a:t>“</a:t>
            </a:r>
            <a:r>
              <a:rPr lang="zh-CN" altLang="en-US" b="1" smtClean="0"/>
              <a:t>剪贴板</a:t>
            </a:r>
            <a:r>
              <a:rPr lang="zh-CN" altLang="en-US" b="1" smtClean="0">
                <a:latin typeface="Arial" pitchFamily="34" charset="0"/>
              </a:rPr>
              <a:t>”</a:t>
            </a:r>
            <a:r>
              <a:rPr lang="zh-CN" altLang="en-US" b="1" smtClean="0"/>
              <a:t>拷贝和移动文件和文件夹</a:t>
            </a:r>
          </a:p>
          <a:p>
            <a:pPr eaLnBrk="1" hangingPunct="1"/>
            <a:r>
              <a:rPr lang="zh-CN" altLang="en-US" smtClean="0"/>
              <a:t>在</a:t>
            </a:r>
            <a:r>
              <a:rPr lang="zh-CN" altLang="en-US" smtClean="0">
                <a:latin typeface="Arial" pitchFamily="34" charset="0"/>
              </a:rPr>
              <a:t>“</a:t>
            </a:r>
            <a:r>
              <a:rPr lang="zh-CN" altLang="en-US" smtClean="0"/>
              <a:t> 资源管理器 </a:t>
            </a:r>
            <a:r>
              <a:rPr lang="zh-CN" altLang="en-US" smtClean="0">
                <a:latin typeface="Arial" pitchFamily="34" charset="0"/>
              </a:rPr>
              <a:t>”</a:t>
            </a:r>
            <a:r>
              <a:rPr lang="zh-CN" altLang="en-US" smtClean="0"/>
              <a:t> 窗口或文件夹窗口中</a:t>
            </a:r>
            <a:r>
              <a:rPr lang="en-US" altLang="zh-CN" smtClean="0"/>
              <a:t>,</a:t>
            </a:r>
            <a:r>
              <a:rPr lang="zh-CN" altLang="en-US" smtClean="0"/>
              <a:t>还可通过</a:t>
            </a:r>
            <a:r>
              <a:rPr lang="zh-CN" altLang="en-US" smtClean="0">
                <a:latin typeface="Arial" pitchFamily="34" charset="0"/>
              </a:rPr>
              <a:t>“</a:t>
            </a:r>
            <a:r>
              <a:rPr lang="zh-CN" altLang="en-US" smtClean="0"/>
              <a:t> 编辑</a:t>
            </a:r>
            <a:r>
              <a:rPr lang="zh-CN" altLang="en-US" smtClean="0">
                <a:latin typeface="Arial" pitchFamily="34" charset="0"/>
              </a:rPr>
              <a:t>”</a:t>
            </a:r>
            <a:r>
              <a:rPr lang="zh-CN" altLang="en-US" smtClean="0"/>
              <a:t>菜单中的 </a:t>
            </a:r>
            <a:r>
              <a:rPr lang="zh-CN" altLang="en-US" smtClean="0">
                <a:latin typeface="Arial" pitchFamily="34" charset="0"/>
              </a:rPr>
              <a:t>“</a:t>
            </a:r>
            <a:r>
              <a:rPr lang="zh-CN" altLang="en-US" smtClean="0"/>
              <a:t> 复制 </a:t>
            </a:r>
            <a:r>
              <a:rPr lang="zh-CN" altLang="en-US" smtClean="0">
                <a:latin typeface="Arial" pitchFamily="34" charset="0"/>
              </a:rPr>
              <a:t>”</a:t>
            </a:r>
            <a:r>
              <a:rPr lang="zh-CN" altLang="en-US" smtClean="0"/>
              <a:t>或 </a:t>
            </a:r>
            <a:r>
              <a:rPr lang="zh-CN" altLang="en-US" smtClean="0">
                <a:latin typeface="Arial" pitchFamily="34" charset="0"/>
              </a:rPr>
              <a:t>“</a:t>
            </a:r>
            <a:r>
              <a:rPr lang="zh-CN" altLang="en-US" smtClean="0"/>
              <a:t> 剪切 </a:t>
            </a:r>
            <a:r>
              <a:rPr lang="zh-CN" altLang="en-US" smtClean="0">
                <a:latin typeface="Arial" pitchFamily="34" charset="0"/>
              </a:rPr>
              <a:t>”</a:t>
            </a:r>
            <a:r>
              <a:rPr lang="zh-CN" altLang="en-US" smtClean="0"/>
              <a:t>命令</a:t>
            </a:r>
            <a:r>
              <a:rPr lang="en-US" altLang="zh-CN" smtClean="0"/>
              <a:t>(</a:t>
            </a:r>
            <a:r>
              <a:rPr lang="zh-CN" altLang="en-US" smtClean="0"/>
              <a:t>或工具栏中的相应按钮</a:t>
            </a:r>
            <a:r>
              <a:rPr lang="en-US" altLang="zh-CN" smtClean="0"/>
              <a:t>)</a:t>
            </a:r>
            <a:r>
              <a:rPr lang="zh-CN" altLang="en-US" smtClean="0"/>
              <a:t>，借助</a:t>
            </a:r>
            <a:r>
              <a:rPr lang="zh-CN" altLang="en-US" smtClean="0">
                <a:latin typeface="Arial" pitchFamily="34" charset="0"/>
              </a:rPr>
              <a:t>“</a:t>
            </a:r>
            <a:r>
              <a:rPr lang="zh-CN" altLang="en-US" smtClean="0"/>
              <a:t> 剪贴板</a:t>
            </a:r>
            <a:r>
              <a:rPr lang="zh-CN" altLang="en-US" smtClean="0">
                <a:latin typeface="Arial" pitchFamily="34" charset="0"/>
              </a:rPr>
              <a:t>”</a:t>
            </a:r>
            <a:r>
              <a:rPr lang="zh-CN" altLang="en-US" smtClean="0"/>
              <a:t>来拷贝和移动文件和文件夹。首先选取一个或多个文件和文件夹，然后打开</a:t>
            </a:r>
            <a:r>
              <a:rPr lang="zh-CN" altLang="en-US" smtClean="0">
                <a:latin typeface="Arial" pitchFamily="34" charset="0"/>
              </a:rPr>
              <a:t>“</a:t>
            </a:r>
            <a:r>
              <a:rPr lang="zh-CN" altLang="en-US" smtClean="0"/>
              <a:t> 编辑 </a:t>
            </a:r>
            <a:r>
              <a:rPr lang="zh-CN" altLang="en-US" smtClean="0">
                <a:latin typeface="Arial" pitchFamily="34" charset="0"/>
              </a:rPr>
              <a:t>”</a:t>
            </a:r>
            <a:r>
              <a:rPr lang="zh-CN" altLang="en-US" smtClean="0"/>
              <a:t>菜单，选择</a:t>
            </a:r>
            <a:r>
              <a:rPr lang="zh-CN" altLang="en-US" smtClean="0">
                <a:latin typeface="Arial" pitchFamily="34" charset="0"/>
              </a:rPr>
              <a:t>“</a:t>
            </a:r>
            <a:r>
              <a:rPr lang="zh-CN" altLang="en-US" smtClean="0"/>
              <a:t> 复制</a:t>
            </a:r>
            <a:r>
              <a:rPr lang="zh-CN" altLang="en-US" smtClean="0">
                <a:latin typeface="Arial" pitchFamily="34" charset="0"/>
              </a:rPr>
              <a:t>”</a:t>
            </a:r>
            <a:r>
              <a:rPr lang="zh-CN" altLang="en-US" smtClean="0"/>
              <a:t>或</a:t>
            </a:r>
            <a:r>
              <a:rPr lang="zh-CN" altLang="en-US" smtClean="0">
                <a:latin typeface="Arial" pitchFamily="34" charset="0"/>
              </a:rPr>
              <a:t>“</a:t>
            </a:r>
            <a:r>
              <a:rPr lang="zh-CN" altLang="en-US" smtClean="0"/>
              <a:t> 移动 </a:t>
            </a:r>
            <a:r>
              <a:rPr lang="zh-CN" altLang="en-US" smtClean="0">
                <a:latin typeface="Arial" pitchFamily="34" charset="0"/>
              </a:rPr>
              <a:t>”</a:t>
            </a:r>
            <a:r>
              <a:rPr lang="zh-CN" altLang="en-US" smtClean="0"/>
              <a:t>命令，再找到目的文件夹，打开</a:t>
            </a:r>
            <a:r>
              <a:rPr lang="zh-CN" altLang="en-US" smtClean="0">
                <a:latin typeface="Arial" pitchFamily="34" charset="0"/>
              </a:rPr>
              <a:t>“</a:t>
            </a:r>
            <a:r>
              <a:rPr lang="zh-CN" altLang="en-US" smtClean="0"/>
              <a:t> 编辑 </a:t>
            </a:r>
            <a:r>
              <a:rPr lang="zh-CN" altLang="en-US" smtClean="0">
                <a:latin typeface="Arial" pitchFamily="34" charset="0"/>
              </a:rPr>
              <a:t>”</a:t>
            </a:r>
            <a:r>
              <a:rPr lang="zh-CN" altLang="en-US" smtClean="0"/>
              <a:t>菜单选择</a:t>
            </a:r>
            <a:br>
              <a:rPr lang="zh-CN" altLang="en-US" smtClean="0"/>
            </a:br>
            <a:r>
              <a:rPr lang="zh-CN" altLang="en-US" smtClean="0">
                <a:latin typeface="Arial" pitchFamily="34" charset="0"/>
              </a:rPr>
              <a:t>“</a:t>
            </a:r>
            <a:r>
              <a:rPr lang="zh-CN" altLang="en-US" smtClean="0"/>
              <a:t> 粘贴 </a:t>
            </a:r>
            <a:r>
              <a:rPr lang="zh-CN" altLang="en-US" smtClean="0">
                <a:latin typeface="Arial" pitchFamily="34" charset="0"/>
              </a:rPr>
              <a:t>”</a:t>
            </a:r>
            <a:r>
              <a:rPr lang="zh-CN" altLang="en-US" smtClean="0"/>
              <a:t>命令，就将所选文件和文件夹复制或移动到目的文件夹中。</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p:spPr>
        <p:txBody>
          <a:bodyPr/>
          <a:lstStyle/>
          <a:p>
            <a:pPr eaLnBrk="1" hangingPunct="1"/>
            <a:r>
              <a:rPr lang="zh-CN" altLang="en-US" b="1" dirty="0" smtClean="0"/>
              <a:t>删除文件的两种方式：</a:t>
            </a:r>
          </a:p>
          <a:p>
            <a:pPr eaLnBrk="1" hangingPunct="1"/>
            <a:r>
              <a:rPr lang="zh-CN" altLang="en-US" dirty="0" smtClean="0"/>
              <a:t>（请按照幻灯片完成具体操作，删除前面所建文件）</a:t>
            </a:r>
          </a:p>
          <a:p>
            <a:pPr eaLnBrk="1" hangingPunct="1"/>
            <a:r>
              <a:rPr lang="zh-CN" altLang="en-US" dirty="0" smtClean="0"/>
              <a:t>在</a:t>
            </a:r>
            <a:r>
              <a:rPr lang="en-US" altLang="zh-CN" dirty="0" smtClean="0"/>
              <a:t>Windows </a:t>
            </a:r>
            <a:r>
              <a:rPr lang="zh-CN" altLang="en-US" dirty="0" smtClean="0"/>
              <a:t>中删除文件或文件夹时，所有被删除的文件或文件夹并未真正被删除，只是临时被存放在</a:t>
            </a:r>
            <a:r>
              <a:rPr lang="zh-CN" altLang="en-US" dirty="0" smtClean="0">
                <a:latin typeface="Arial" pitchFamily="34" charset="0"/>
              </a:rPr>
              <a:t>“</a:t>
            </a:r>
            <a:r>
              <a:rPr lang="zh-CN" altLang="en-US" dirty="0" smtClean="0"/>
              <a:t> 回收站 </a:t>
            </a:r>
            <a:r>
              <a:rPr lang="zh-CN" altLang="en-US" dirty="0" smtClean="0">
                <a:latin typeface="Arial" pitchFamily="34" charset="0"/>
              </a:rPr>
              <a:t>”</a:t>
            </a:r>
            <a:r>
              <a:rPr lang="zh-CN" altLang="en-US" dirty="0" smtClean="0"/>
              <a:t>中</a:t>
            </a:r>
            <a:r>
              <a:rPr lang="en-US" altLang="zh-CN" dirty="0" smtClean="0"/>
              <a:t>,</a:t>
            </a:r>
            <a:r>
              <a:rPr lang="zh-CN" altLang="en-US" dirty="0" smtClean="0"/>
              <a:t>利用</a:t>
            </a:r>
            <a:r>
              <a:rPr lang="zh-CN" altLang="en-US" dirty="0" smtClean="0">
                <a:latin typeface="Arial" pitchFamily="34" charset="0"/>
              </a:rPr>
              <a:t>“</a:t>
            </a:r>
            <a:r>
              <a:rPr lang="zh-CN" altLang="en-US" dirty="0" smtClean="0"/>
              <a:t> 回收站 </a:t>
            </a:r>
            <a:r>
              <a:rPr lang="zh-CN" altLang="en-US" dirty="0" smtClean="0">
                <a:latin typeface="Arial" pitchFamily="34" charset="0"/>
              </a:rPr>
              <a:t>”</a:t>
            </a:r>
            <a:r>
              <a:rPr lang="zh-CN" altLang="en-US" dirty="0" smtClean="0"/>
              <a:t>可以对误删的文件或文件夹进行恢复。如何进行文件或文件夹的恢复在后面具体介绍。</a:t>
            </a:r>
          </a:p>
          <a:p>
            <a:pPr eaLnBrk="1" hangingPunct="1"/>
            <a:endParaRPr lang="zh-CN" altLang="en-US" dirty="0" smtClean="0"/>
          </a:p>
          <a:p>
            <a:pPr eaLnBrk="1" hangingPunct="1"/>
            <a:r>
              <a:rPr lang="zh-CN" altLang="en-US" b="1" dirty="0" smtClean="0"/>
              <a:t>不使用回收站：</a:t>
            </a:r>
            <a:r>
              <a:rPr lang="zh-CN" altLang="en-US" dirty="0" smtClean="0"/>
              <a:t>在桌面上用鼠标选择</a:t>
            </a:r>
            <a:r>
              <a:rPr lang="zh-CN" altLang="en-US" dirty="0" smtClean="0">
                <a:latin typeface="Arial" pitchFamily="34" charset="0"/>
              </a:rPr>
              <a:t>“</a:t>
            </a:r>
            <a:r>
              <a:rPr lang="zh-CN" altLang="en-US" dirty="0" smtClean="0"/>
              <a:t> 回收站</a:t>
            </a:r>
            <a:r>
              <a:rPr lang="zh-CN" altLang="en-US" dirty="0" smtClean="0">
                <a:latin typeface="Arial" pitchFamily="34" charset="0"/>
              </a:rPr>
              <a:t>”</a:t>
            </a:r>
            <a:r>
              <a:rPr lang="zh-CN" altLang="en-US" dirty="0" smtClean="0"/>
              <a:t>图标</a:t>
            </a:r>
            <a:r>
              <a:rPr lang="en-US" altLang="zh-CN" dirty="0" smtClean="0"/>
              <a:t>,</a:t>
            </a:r>
            <a:r>
              <a:rPr lang="zh-CN" altLang="en-US" dirty="0" smtClean="0"/>
              <a:t>单击鼠标右键，在弹出的快捷菜单中选择</a:t>
            </a:r>
            <a:r>
              <a:rPr lang="zh-CN" altLang="en-US" dirty="0" smtClean="0">
                <a:latin typeface="Arial" pitchFamily="34" charset="0"/>
              </a:rPr>
              <a:t>“</a:t>
            </a:r>
            <a:r>
              <a:rPr lang="zh-CN" altLang="en-US" dirty="0" smtClean="0"/>
              <a:t> 属性 </a:t>
            </a:r>
            <a:r>
              <a:rPr lang="zh-CN" altLang="en-US" dirty="0" smtClean="0">
                <a:latin typeface="Arial" pitchFamily="34" charset="0"/>
              </a:rPr>
              <a:t>”</a:t>
            </a:r>
            <a:r>
              <a:rPr lang="zh-CN" altLang="en-US" dirty="0" smtClean="0"/>
              <a:t>，打开</a:t>
            </a:r>
            <a:r>
              <a:rPr lang="zh-CN" altLang="en-US" dirty="0" smtClean="0">
                <a:latin typeface="Arial" pitchFamily="34" charset="0"/>
              </a:rPr>
              <a:t>“</a:t>
            </a:r>
            <a:r>
              <a:rPr lang="zh-CN" altLang="en-US" dirty="0" smtClean="0"/>
              <a:t> 回收站 </a:t>
            </a:r>
            <a:r>
              <a:rPr lang="zh-CN" altLang="en-US" dirty="0" smtClean="0">
                <a:latin typeface="Arial" pitchFamily="34" charset="0"/>
              </a:rPr>
              <a:t>”</a:t>
            </a:r>
            <a:r>
              <a:rPr lang="zh-CN" altLang="en-US" dirty="0" smtClean="0"/>
              <a:t> 属性对话框，在</a:t>
            </a:r>
            <a:r>
              <a:rPr lang="zh-CN" altLang="en-US" dirty="0" smtClean="0">
                <a:latin typeface="Arial" pitchFamily="34" charset="0"/>
              </a:rPr>
              <a:t>“</a:t>
            </a:r>
            <a:r>
              <a:rPr lang="zh-CN" altLang="en-US" dirty="0" smtClean="0"/>
              <a:t> 全局 </a:t>
            </a:r>
            <a:r>
              <a:rPr lang="zh-CN" altLang="en-US" dirty="0" smtClean="0">
                <a:latin typeface="Arial" pitchFamily="34" charset="0"/>
              </a:rPr>
              <a:t>”</a:t>
            </a:r>
            <a:r>
              <a:rPr lang="zh-CN" altLang="en-US" dirty="0" smtClean="0"/>
              <a:t>选择页中选择 </a:t>
            </a:r>
            <a:r>
              <a:rPr lang="zh-CN" altLang="en-US" b="1" dirty="0" smtClean="0"/>
              <a:t>不将文件移入回收站</a:t>
            </a:r>
            <a:r>
              <a:rPr lang="en-US" altLang="zh-CN" b="1" dirty="0" smtClean="0"/>
              <a:t>,</a:t>
            </a:r>
            <a:r>
              <a:rPr lang="zh-CN" altLang="en-US" b="1" dirty="0" smtClean="0"/>
              <a:t>而是使用</a:t>
            </a:r>
            <a:r>
              <a:rPr lang="zh-CN" altLang="en-US" b="1" dirty="0" smtClean="0">
                <a:latin typeface="Arial" pitchFamily="34" charset="0"/>
              </a:rPr>
              <a:t>”</a:t>
            </a:r>
            <a:r>
              <a:rPr lang="zh-CN" altLang="en-US" b="1" dirty="0" smtClean="0"/>
              <a:t> 删除 </a:t>
            </a:r>
            <a:r>
              <a:rPr lang="zh-CN" altLang="en-US" b="1" dirty="0" smtClean="0">
                <a:latin typeface="Arial" pitchFamily="34" charset="0"/>
              </a:rPr>
              <a:t>“</a:t>
            </a:r>
            <a:r>
              <a:rPr lang="zh-CN" altLang="en-US" b="1" dirty="0" smtClean="0"/>
              <a:t> 命令将文件彻底删除</a:t>
            </a:r>
            <a:r>
              <a:rPr lang="zh-CN" altLang="en-US" dirty="0" smtClean="0"/>
              <a:t>。这样所删的文件将不在进入回收站，而是直接被从硬盘上删除。</a:t>
            </a:r>
          </a:p>
          <a:p>
            <a:pPr eaLnBrk="1" hangingPunct="1"/>
            <a:endParaRPr lang="zh-CN" altLang="en-US" dirty="0" smtClean="0"/>
          </a:p>
          <a:p>
            <a:pPr eaLnBrk="1" hangingPunct="1"/>
            <a:r>
              <a:rPr lang="zh-CN" altLang="en-US" b="1" dirty="0" smtClean="0"/>
              <a:t>思考</a:t>
            </a:r>
            <a:r>
              <a:rPr lang="zh-CN" altLang="en-US" dirty="0" smtClean="0"/>
              <a:t>：是否可以对</a:t>
            </a:r>
            <a:r>
              <a:rPr lang="en-US" altLang="en-US" dirty="0" smtClean="0"/>
              <a:t>C</a:t>
            </a:r>
            <a:r>
              <a:rPr lang="zh-CN" altLang="en-US" dirty="0" smtClean="0"/>
              <a:t>盘</a:t>
            </a:r>
            <a:r>
              <a:rPr lang="en-US" altLang="en-US" dirty="0" smtClean="0"/>
              <a:t>D</a:t>
            </a:r>
            <a:r>
              <a:rPr lang="zh-CN" altLang="en-US" dirty="0" smtClean="0"/>
              <a:t>盘分别进行设置，例如：放在</a:t>
            </a:r>
            <a:r>
              <a:rPr lang="en-US" altLang="en-US" dirty="0" smtClean="0"/>
              <a:t>C</a:t>
            </a:r>
            <a:r>
              <a:rPr lang="zh-CN" altLang="en-US" dirty="0" smtClean="0"/>
              <a:t>盘的文件被删后进入回收站，而</a:t>
            </a:r>
            <a:r>
              <a:rPr lang="en-US" altLang="en-US" dirty="0" smtClean="0"/>
              <a:t>D</a:t>
            </a:r>
            <a:r>
              <a:rPr lang="zh-CN" altLang="en-US" dirty="0" smtClean="0"/>
              <a:t>盘的文件直接被删除。</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p:spPr>
        <p:txBody>
          <a:bodyPr/>
          <a:lstStyle/>
          <a:p>
            <a:pPr eaLnBrk="1" hangingPunct="1"/>
            <a:r>
              <a:rPr lang="zh-CN" altLang="en-US" b="1" dirty="0" smtClean="0"/>
              <a:t>删除文件的两种方式：</a:t>
            </a:r>
          </a:p>
          <a:p>
            <a:pPr eaLnBrk="1" hangingPunct="1"/>
            <a:r>
              <a:rPr lang="zh-CN" altLang="en-US" dirty="0" smtClean="0"/>
              <a:t>（请按照幻灯片完成具体操作，删除前面所建文件）</a:t>
            </a:r>
          </a:p>
          <a:p>
            <a:pPr eaLnBrk="1" hangingPunct="1"/>
            <a:r>
              <a:rPr lang="zh-CN" altLang="en-US" dirty="0" smtClean="0"/>
              <a:t>在</a:t>
            </a:r>
            <a:r>
              <a:rPr lang="en-US" altLang="zh-CN" dirty="0" smtClean="0"/>
              <a:t>Windows </a:t>
            </a:r>
            <a:r>
              <a:rPr lang="zh-CN" altLang="en-US" dirty="0" smtClean="0"/>
              <a:t>中删除文件或文件夹时，所有被删除的文件或文件夹并未真正被删除，只是临时被存放在</a:t>
            </a:r>
            <a:r>
              <a:rPr lang="zh-CN" altLang="en-US" dirty="0" smtClean="0">
                <a:latin typeface="Arial" pitchFamily="34" charset="0"/>
              </a:rPr>
              <a:t>“</a:t>
            </a:r>
            <a:r>
              <a:rPr lang="zh-CN" altLang="en-US" dirty="0" smtClean="0"/>
              <a:t> 回收站 </a:t>
            </a:r>
            <a:r>
              <a:rPr lang="zh-CN" altLang="en-US" dirty="0" smtClean="0">
                <a:latin typeface="Arial" pitchFamily="34" charset="0"/>
              </a:rPr>
              <a:t>”</a:t>
            </a:r>
            <a:r>
              <a:rPr lang="zh-CN" altLang="en-US" dirty="0" smtClean="0"/>
              <a:t>中</a:t>
            </a:r>
            <a:r>
              <a:rPr lang="en-US" altLang="zh-CN" dirty="0" smtClean="0"/>
              <a:t>,</a:t>
            </a:r>
            <a:r>
              <a:rPr lang="zh-CN" altLang="en-US" dirty="0" smtClean="0"/>
              <a:t>利用</a:t>
            </a:r>
            <a:r>
              <a:rPr lang="zh-CN" altLang="en-US" dirty="0" smtClean="0">
                <a:latin typeface="Arial" pitchFamily="34" charset="0"/>
              </a:rPr>
              <a:t>“</a:t>
            </a:r>
            <a:r>
              <a:rPr lang="zh-CN" altLang="en-US" dirty="0" smtClean="0"/>
              <a:t> 回收站 </a:t>
            </a:r>
            <a:r>
              <a:rPr lang="zh-CN" altLang="en-US" dirty="0" smtClean="0">
                <a:latin typeface="Arial" pitchFamily="34" charset="0"/>
              </a:rPr>
              <a:t>”</a:t>
            </a:r>
            <a:r>
              <a:rPr lang="zh-CN" altLang="en-US" dirty="0" smtClean="0"/>
              <a:t>可以对误删的文件或文件夹进行恢复。如何进行文件或文件夹的恢复在后面具体介绍。</a:t>
            </a:r>
          </a:p>
          <a:p>
            <a:pPr eaLnBrk="1" hangingPunct="1"/>
            <a:endParaRPr lang="zh-CN" altLang="en-US" dirty="0" smtClean="0"/>
          </a:p>
          <a:p>
            <a:pPr eaLnBrk="1" hangingPunct="1"/>
            <a:r>
              <a:rPr lang="zh-CN" altLang="en-US" b="1" dirty="0" smtClean="0"/>
              <a:t>不使用回收站：</a:t>
            </a:r>
            <a:r>
              <a:rPr lang="zh-CN" altLang="en-US" dirty="0" smtClean="0"/>
              <a:t>在桌面上用鼠标选择</a:t>
            </a:r>
            <a:r>
              <a:rPr lang="zh-CN" altLang="en-US" dirty="0" smtClean="0">
                <a:latin typeface="Arial" pitchFamily="34" charset="0"/>
              </a:rPr>
              <a:t>“</a:t>
            </a:r>
            <a:r>
              <a:rPr lang="zh-CN" altLang="en-US" dirty="0" smtClean="0"/>
              <a:t> 回收站</a:t>
            </a:r>
            <a:r>
              <a:rPr lang="zh-CN" altLang="en-US" dirty="0" smtClean="0">
                <a:latin typeface="Arial" pitchFamily="34" charset="0"/>
              </a:rPr>
              <a:t>”</a:t>
            </a:r>
            <a:r>
              <a:rPr lang="zh-CN" altLang="en-US" dirty="0" smtClean="0"/>
              <a:t>图标</a:t>
            </a:r>
            <a:r>
              <a:rPr lang="en-US" altLang="zh-CN" dirty="0" smtClean="0"/>
              <a:t>,</a:t>
            </a:r>
            <a:r>
              <a:rPr lang="zh-CN" altLang="en-US" dirty="0" smtClean="0"/>
              <a:t>单击鼠标右键，在弹出的快捷菜单中选择</a:t>
            </a:r>
            <a:r>
              <a:rPr lang="zh-CN" altLang="en-US" dirty="0" smtClean="0">
                <a:latin typeface="Arial" pitchFamily="34" charset="0"/>
              </a:rPr>
              <a:t>“</a:t>
            </a:r>
            <a:r>
              <a:rPr lang="zh-CN" altLang="en-US" dirty="0" smtClean="0"/>
              <a:t> 属性 </a:t>
            </a:r>
            <a:r>
              <a:rPr lang="zh-CN" altLang="en-US" dirty="0" smtClean="0">
                <a:latin typeface="Arial" pitchFamily="34" charset="0"/>
              </a:rPr>
              <a:t>”</a:t>
            </a:r>
            <a:r>
              <a:rPr lang="zh-CN" altLang="en-US" dirty="0" smtClean="0"/>
              <a:t>，打开</a:t>
            </a:r>
            <a:r>
              <a:rPr lang="zh-CN" altLang="en-US" dirty="0" smtClean="0">
                <a:latin typeface="Arial" pitchFamily="34" charset="0"/>
              </a:rPr>
              <a:t>“</a:t>
            </a:r>
            <a:r>
              <a:rPr lang="zh-CN" altLang="en-US" dirty="0" smtClean="0"/>
              <a:t> 回收站 </a:t>
            </a:r>
            <a:r>
              <a:rPr lang="zh-CN" altLang="en-US" dirty="0" smtClean="0">
                <a:latin typeface="Arial" pitchFamily="34" charset="0"/>
              </a:rPr>
              <a:t>”</a:t>
            </a:r>
            <a:r>
              <a:rPr lang="zh-CN" altLang="en-US" dirty="0" smtClean="0"/>
              <a:t> 属性对话框，在</a:t>
            </a:r>
            <a:r>
              <a:rPr lang="zh-CN" altLang="en-US" dirty="0" smtClean="0">
                <a:latin typeface="Arial" pitchFamily="34" charset="0"/>
              </a:rPr>
              <a:t>“</a:t>
            </a:r>
            <a:r>
              <a:rPr lang="zh-CN" altLang="en-US" dirty="0" smtClean="0"/>
              <a:t> 全局 </a:t>
            </a:r>
            <a:r>
              <a:rPr lang="zh-CN" altLang="en-US" dirty="0" smtClean="0">
                <a:latin typeface="Arial" pitchFamily="34" charset="0"/>
              </a:rPr>
              <a:t>”</a:t>
            </a:r>
            <a:r>
              <a:rPr lang="zh-CN" altLang="en-US" dirty="0" smtClean="0"/>
              <a:t>选择页中选择 </a:t>
            </a:r>
            <a:r>
              <a:rPr lang="zh-CN" altLang="en-US" b="1" dirty="0" smtClean="0"/>
              <a:t>不将文件移入回收站</a:t>
            </a:r>
            <a:r>
              <a:rPr lang="en-US" altLang="zh-CN" b="1" dirty="0" smtClean="0"/>
              <a:t>,</a:t>
            </a:r>
            <a:r>
              <a:rPr lang="zh-CN" altLang="en-US" b="1" dirty="0" smtClean="0"/>
              <a:t>而是使用</a:t>
            </a:r>
            <a:r>
              <a:rPr lang="zh-CN" altLang="en-US" b="1" dirty="0" smtClean="0">
                <a:latin typeface="Arial" pitchFamily="34" charset="0"/>
              </a:rPr>
              <a:t>”</a:t>
            </a:r>
            <a:r>
              <a:rPr lang="zh-CN" altLang="en-US" b="1" dirty="0" smtClean="0"/>
              <a:t> 删除 </a:t>
            </a:r>
            <a:r>
              <a:rPr lang="zh-CN" altLang="en-US" b="1" dirty="0" smtClean="0">
                <a:latin typeface="Arial" pitchFamily="34" charset="0"/>
              </a:rPr>
              <a:t>“</a:t>
            </a:r>
            <a:r>
              <a:rPr lang="zh-CN" altLang="en-US" b="1" dirty="0" smtClean="0"/>
              <a:t> 命令将文件彻底删除</a:t>
            </a:r>
            <a:r>
              <a:rPr lang="zh-CN" altLang="en-US" dirty="0" smtClean="0"/>
              <a:t>。这样所删的文件将不在进入回收站，而是直接被从硬盘上删除。</a:t>
            </a:r>
          </a:p>
          <a:p>
            <a:pPr eaLnBrk="1" hangingPunct="1"/>
            <a:endParaRPr lang="zh-CN" altLang="en-US" dirty="0" smtClean="0"/>
          </a:p>
          <a:p>
            <a:pPr eaLnBrk="1" hangingPunct="1"/>
            <a:r>
              <a:rPr lang="zh-CN" altLang="en-US" b="1" dirty="0" smtClean="0"/>
              <a:t>思考</a:t>
            </a:r>
            <a:r>
              <a:rPr lang="zh-CN" altLang="en-US" dirty="0" smtClean="0"/>
              <a:t>：是否可以对</a:t>
            </a:r>
            <a:r>
              <a:rPr lang="en-US" altLang="en-US" dirty="0" smtClean="0"/>
              <a:t>C</a:t>
            </a:r>
            <a:r>
              <a:rPr lang="zh-CN" altLang="en-US" dirty="0" smtClean="0"/>
              <a:t>盘</a:t>
            </a:r>
            <a:r>
              <a:rPr lang="en-US" altLang="en-US" dirty="0" smtClean="0"/>
              <a:t>D</a:t>
            </a:r>
            <a:r>
              <a:rPr lang="zh-CN" altLang="en-US" dirty="0" smtClean="0"/>
              <a:t>盘分别进行设置，例如：放在</a:t>
            </a:r>
            <a:r>
              <a:rPr lang="en-US" altLang="en-US" dirty="0" smtClean="0"/>
              <a:t>C</a:t>
            </a:r>
            <a:r>
              <a:rPr lang="zh-CN" altLang="en-US" dirty="0" smtClean="0"/>
              <a:t>盘的文件被删后进入回收站，而</a:t>
            </a:r>
            <a:r>
              <a:rPr lang="en-US" altLang="en-US" dirty="0" smtClean="0"/>
              <a:t>D</a:t>
            </a:r>
            <a:r>
              <a:rPr lang="zh-CN" altLang="en-US" dirty="0" smtClean="0"/>
              <a:t>盘的文件直接被删除。</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p:spPr>
        <p:txBody>
          <a:bodyPr/>
          <a:lstStyle/>
          <a:p>
            <a:pPr eaLnBrk="1" hangingPunct="1"/>
            <a:r>
              <a:rPr lang="zh-CN" altLang="en-US" b="1" dirty="0" smtClean="0"/>
              <a:t>删除文件的两种方式：</a:t>
            </a:r>
          </a:p>
          <a:p>
            <a:pPr eaLnBrk="1" hangingPunct="1"/>
            <a:r>
              <a:rPr lang="zh-CN" altLang="en-US" dirty="0" smtClean="0"/>
              <a:t>（请按照幻灯片完成具体操作，删除前面所建文件）</a:t>
            </a:r>
          </a:p>
          <a:p>
            <a:pPr eaLnBrk="1" hangingPunct="1"/>
            <a:r>
              <a:rPr lang="zh-CN" altLang="en-US" dirty="0" smtClean="0"/>
              <a:t>在</a:t>
            </a:r>
            <a:r>
              <a:rPr lang="en-US" altLang="zh-CN" dirty="0" smtClean="0"/>
              <a:t>Windows </a:t>
            </a:r>
            <a:r>
              <a:rPr lang="zh-CN" altLang="en-US" dirty="0" smtClean="0"/>
              <a:t>中删除文件或文件夹时，所有被删除的文件或文件夹并未真正被删除，只是临时被存放在</a:t>
            </a:r>
            <a:r>
              <a:rPr lang="zh-CN" altLang="en-US" dirty="0" smtClean="0">
                <a:latin typeface="Arial" pitchFamily="34" charset="0"/>
              </a:rPr>
              <a:t>“</a:t>
            </a:r>
            <a:r>
              <a:rPr lang="zh-CN" altLang="en-US" dirty="0" smtClean="0"/>
              <a:t> 回收站 </a:t>
            </a:r>
            <a:r>
              <a:rPr lang="zh-CN" altLang="en-US" dirty="0" smtClean="0">
                <a:latin typeface="Arial" pitchFamily="34" charset="0"/>
              </a:rPr>
              <a:t>”</a:t>
            </a:r>
            <a:r>
              <a:rPr lang="zh-CN" altLang="en-US" dirty="0" smtClean="0"/>
              <a:t>中</a:t>
            </a:r>
            <a:r>
              <a:rPr lang="en-US" altLang="zh-CN" dirty="0" smtClean="0"/>
              <a:t>,</a:t>
            </a:r>
            <a:r>
              <a:rPr lang="zh-CN" altLang="en-US" dirty="0" smtClean="0"/>
              <a:t>利用</a:t>
            </a:r>
            <a:r>
              <a:rPr lang="zh-CN" altLang="en-US" dirty="0" smtClean="0">
                <a:latin typeface="Arial" pitchFamily="34" charset="0"/>
              </a:rPr>
              <a:t>“</a:t>
            </a:r>
            <a:r>
              <a:rPr lang="zh-CN" altLang="en-US" dirty="0" smtClean="0"/>
              <a:t> 回收站 </a:t>
            </a:r>
            <a:r>
              <a:rPr lang="zh-CN" altLang="en-US" dirty="0" smtClean="0">
                <a:latin typeface="Arial" pitchFamily="34" charset="0"/>
              </a:rPr>
              <a:t>”</a:t>
            </a:r>
            <a:r>
              <a:rPr lang="zh-CN" altLang="en-US" dirty="0" smtClean="0"/>
              <a:t>可以对误删的文件或文件夹进行恢复。如何进行文件或文件夹的恢复在后面具体介绍。</a:t>
            </a:r>
          </a:p>
          <a:p>
            <a:pPr eaLnBrk="1" hangingPunct="1"/>
            <a:endParaRPr lang="zh-CN" altLang="en-US" dirty="0" smtClean="0"/>
          </a:p>
          <a:p>
            <a:pPr eaLnBrk="1" hangingPunct="1"/>
            <a:r>
              <a:rPr lang="zh-CN" altLang="en-US" b="1" dirty="0" smtClean="0"/>
              <a:t>不使用回收站：</a:t>
            </a:r>
            <a:r>
              <a:rPr lang="zh-CN" altLang="en-US" dirty="0" smtClean="0"/>
              <a:t>在桌面上用鼠标选择</a:t>
            </a:r>
            <a:r>
              <a:rPr lang="zh-CN" altLang="en-US" dirty="0" smtClean="0">
                <a:latin typeface="Arial" pitchFamily="34" charset="0"/>
              </a:rPr>
              <a:t>“</a:t>
            </a:r>
            <a:r>
              <a:rPr lang="zh-CN" altLang="en-US" dirty="0" smtClean="0"/>
              <a:t> 回收站</a:t>
            </a:r>
            <a:r>
              <a:rPr lang="zh-CN" altLang="en-US" dirty="0" smtClean="0">
                <a:latin typeface="Arial" pitchFamily="34" charset="0"/>
              </a:rPr>
              <a:t>”</a:t>
            </a:r>
            <a:r>
              <a:rPr lang="zh-CN" altLang="en-US" dirty="0" smtClean="0"/>
              <a:t>图标</a:t>
            </a:r>
            <a:r>
              <a:rPr lang="en-US" altLang="zh-CN" dirty="0" smtClean="0"/>
              <a:t>,</a:t>
            </a:r>
            <a:r>
              <a:rPr lang="zh-CN" altLang="en-US" dirty="0" smtClean="0"/>
              <a:t>单击鼠标右键，在弹出的快捷菜单中选择</a:t>
            </a:r>
            <a:r>
              <a:rPr lang="zh-CN" altLang="en-US" dirty="0" smtClean="0">
                <a:latin typeface="Arial" pitchFamily="34" charset="0"/>
              </a:rPr>
              <a:t>“</a:t>
            </a:r>
            <a:r>
              <a:rPr lang="zh-CN" altLang="en-US" dirty="0" smtClean="0"/>
              <a:t> 属性 </a:t>
            </a:r>
            <a:r>
              <a:rPr lang="zh-CN" altLang="en-US" dirty="0" smtClean="0">
                <a:latin typeface="Arial" pitchFamily="34" charset="0"/>
              </a:rPr>
              <a:t>”</a:t>
            </a:r>
            <a:r>
              <a:rPr lang="zh-CN" altLang="en-US" dirty="0" smtClean="0"/>
              <a:t>，打开</a:t>
            </a:r>
            <a:r>
              <a:rPr lang="zh-CN" altLang="en-US" dirty="0" smtClean="0">
                <a:latin typeface="Arial" pitchFamily="34" charset="0"/>
              </a:rPr>
              <a:t>“</a:t>
            </a:r>
            <a:r>
              <a:rPr lang="zh-CN" altLang="en-US" dirty="0" smtClean="0"/>
              <a:t> 回收站 </a:t>
            </a:r>
            <a:r>
              <a:rPr lang="zh-CN" altLang="en-US" dirty="0" smtClean="0">
                <a:latin typeface="Arial" pitchFamily="34" charset="0"/>
              </a:rPr>
              <a:t>”</a:t>
            </a:r>
            <a:r>
              <a:rPr lang="zh-CN" altLang="en-US" dirty="0" smtClean="0"/>
              <a:t> 属性对话框，在</a:t>
            </a:r>
            <a:r>
              <a:rPr lang="zh-CN" altLang="en-US" dirty="0" smtClean="0">
                <a:latin typeface="Arial" pitchFamily="34" charset="0"/>
              </a:rPr>
              <a:t>“</a:t>
            </a:r>
            <a:r>
              <a:rPr lang="zh-CN" altLang="en-US" dirty="0" smtClean="0"/>
              <a:t> 全局 </a:t>
            </a:r>
            <a:r>
              <a:rPr lang="zh-CN" altLang="en-US" dirty="0" smtClean="0">
                <a:latin typeface="Arial" pitchFamily="34" charset="0"/>
              </a:rPr>
              <a:t>”</a:t>
            </a:r>
            <a:r>
              <a:rPr lang="zh-CN" altLang="en-US" dirty="0" smtClean="0"/>
              <a:t>选择页中选择 </a:t>
            </a:r>
            <a:r>
              <a:rPr lang="zh-CN" altLang="en-US" b="1" dirty="0" smtClean="0"/>
              <a:t>不将文件移入回收站</a:t>
            </a:r>
            <a:r>
              <a:rPr lang="en-US" altLang="zh-CN" b="1" dirty="0" smtClean="0"/>
              <a:t>,</a:t>
            </a:r>
            <a:r>
              <a:rPr lang="zh-CN" altLang="en-US" b="1" dirty="0" smtClean="0"/>
              <a:t>而是使用</a:t>
            </a:r>
            <a:r>
              <a:rPr lang="zh-CN" altLang="en-US" b="1" dirty="0" smtClean="0">
                <a:latin typeface="Arial" pitchFamily="34" charset="0"/>
              </a:rPr>
              <a:t>”</a:t>
            </a:r>
            <a:r>
              <a:rPr lang="zh-CN" altLang="en-US" b="1" dirty="0" smtClean="0"/>
              <a:t> 删除 </a:t>
            </a:r>
            <a:r>
              <a:rPr lang="zh-CN" altLang="en-US" b="1" dirty="0" smtClean="0">
                <a:latin typeface="Arial" pitchFamily="34" charset="0"/>
              </a:rPr>
              <a:t>“</a:t>
            </a:r>
            <a:r>
              <a:rPr lang="zh-CN" altLang="en-US" b="1" dirty="0" smtClean="0"/>
              <a:t> 命令将文件彻底删除</a:t>
            </a:r>
            <a:r>
              <a:rPr lang="zh-CN" altLang="en-US" dirty="0" smtClean="0"/>
              <a:t>。这样所删的文件将不在进入回收站，而是直接被从硬盘上删除。</a:t>
            </a:r>
          </a:p>
          <a:p>
            <a:pPr eaLnBrk="1" hangingPunct="1"/>
            <a:endParaRPr lang="zh-CN" altLang="en-US" dirty="0" smtClean="0"/>
          </a:p>
          <a:p>
            <a:pPr eaLnBrk="1" hangingPunct="1"/>
            <a:r>
              <a:rPr lang="zh-CN" altLang="en-US" b="1" dirty="0" smtClean="0"/>
              <a:t>思考</a:t>
            </a:r>
            <a:r>
              <a:rPr lang="zh-CN" altLang="en-US" dirty="0" smtClean="0"/>
              <a:t>：是否可以对</a:t>
            </a:r>
            <a:r>
              <a:rPr lang="en-US" altLang="en-US" dirty="0" smtClean="0"/>
              <a:t>C</a:t>
            </a:r>
            <a:r>
              <a:rPr lang="zh-CN" altLang="en-US" dirty="0" smtClean="0"/>
              <a:t>盘</a:t>
            </a:r>
            <a:r>
              <a:rPr lang="en-US" altLang="en-US" dirty="0" smtClean="0"/>
              <a:t>D</a:t>
            </a:r>
            <a:r>
              <a:rPr lang="zh-CN" altLang="en-US" dirty="0" smtClean="0"/>
              <a:t>盘分别进行设置，例如：放在</a:t>
            </a:r>
            <a:r>
              <a:rPr lang="en-US" altLang="en-US" dirty="0" smtClean="0"/>
              <a:t>C</a:t>
            </a:r>
            <a:r>
              <a:rPr lang="zh-CN" altLang="en-US" dirty="0" smtClean="0"/>
              <a:t>盘的文件被删后进入回收站，而</a:t>
            </a:r>
            <a:r>
              <a:rPr lang="en-US" altLang="en-US" dirty="0" smtClean="0"/>
              <a:t>D</a:t>
            </a:r>
            <a:r>
              <a:rPr lang="zh-CN" altLang="en-US" dirty="0" smtClean="0"/>
              <a:t>盘的文件直接被删除。</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p:spPr>
        <p:txBody>
          <a:bodyPr/>
          <a:lstStyle/>
          <a:p>
            <a:pPr eaLnBrk="1" hangingPunct="1">
              <a:spcBef>
                <a:spcPct val="10000"/>
              </a:spcBef>
            </a:pPr>
            <a:r>
              <a:rPr lang="zh-CN" altLang="en-US" smtClean="0"/>
              <a:t>一般情况下，可以使用文件夹窗口来访问大部分应用程序和文档，但是如果要使用大量的对象或者拷贝和删除整个文件夹，那么最好使用</a:t>
            </a:r>
            <a:br>
              <a:rPr lang="zh-CN" altLang="en-US" smtClean="0"/>
            </a:br>
            <a:r>
              <a:rPr lang="zh-CN" altLang="en-US" smtClean="0">
                <a:latin typeface="Arial" pitchFamily="34" charset="0"/>
              </a:rPr>
              <a:t>“</a:t>
            </a:r>
            <a:r>
              <a:rPr lang="zh-CN" altLang="en-US" smtClean="0"/>
              <a:t>  </a:t>
            </a:r>
            <a:r>
              <a:rPr lang="en-US" altLang="zh-CN" b="1" smtClean="0"/>
              <a:t>Windows </a:t>
            </a:r>
            <a:r>
              <a:rPr lang="zh-CN" altLang="en-US" b="1" smtClean="0"/>
              <a:t>资源管理器</a:t>
            </a:r>
            <a:r>
              <a:rPr lang="zh-CN" altLang="en-US" smtClean="0"/>
              <a:t> </a:t>
            </a:r>
            <a:r>
              <a:rPr lang="zh-CN" altLang="en-US" smtClean="0">
                <a:latin typeface="Arial" pitchFamily="34" charset="0"/>
              </a:rPr>
              <a:t>”</a:t>
            </a:r>
            <a:r>
              <a:rPr lang="zh-CN" altLang="en-US" smtClean="0"/>
              <a:t>。</a:t>
            </a:r>
          </a:p>
          <a:p>
            <a:pPr algn="just" eaLnBrk="1" hangingPunct="1">
              <a:spcBef>
                <a:spcPct val="10000"/>
              </a:spcBef>
            </a:pPr>
            <a:r>
              <a:rPr lang="zh-CN" altLang="en-US" smtClean="0">
                <a:latin typeface="Arial" pitchFamily="34" charset="0"/>
              </a:rPr>
              <a:t>“</a:t>
            </a:r>
            <a:r>
              <a:rPr lang="en-US" altLang="zh-CN" smtClean="0"/>
              <a:t>Windows</a:t>
            </a:r>
            <a:r>
              <a:rPr lang="zh-CN" altLang="en-US" smtClean="0"/>
              <a:t>资源管理器</a:t>
            </a:r>
            <a:r>
              <a:rPr lang="zh-CN" altLang="en-US" smtClean="0">
                <a:latin typeface="Arial" pitchFamily="34" charset="0"/>
              </a:rPr>
              <a:t>”</a:t>
            </a:r>
            <a:r>
              <a:rPr lang="zh-CN" altLang="en-US" smtClean="0"/>
              <a:t>是</a:t>
            </a:r>
            <a:r>
              <a:rPr lang="en-US" altLang="zh-CN" smtClean="0"/>
              <a:t>Windows</a:t>
            </a:r>
            <a:r>
              <a:rPr lang="zh-CN" altLang="en-US" smtClean="0"/>
              <a:t>提供的一个查看和管理计算机上所有资源的应用程序。通过它可以运行程序、打开文档、将文件从一个地方移动和复制到另一个地方、格式化和复制软盘，甚至可以浏览</a:t>
            </a:r>
            <a:r>
              <a:rPr lang="en-US" altLang="zh-CN" smtClean="0"/>
              <a:t>Web</a:t>
            </a:r>
            <a:r>
              <a:rPr lang="zh-CN" altLang="en-US" smtClean="0"/>
              <a:t>网页。</a:t>
            </a:r>
          </a:p>
          <a:p>
            <a:pPr algn="just" eaLnBrk="1" hangingPunct="1">
              <a:spcBef>
                <a:spcPct val="10000"/>
              </a:spcBef>
            </a:pPr>
            <a:r>
              <a:rPr lang="zh-CN" altLang="en-US" b="1" smtClean="0">
                <a:latin typeface="Arial" pitchFamily="34" charset="0"/>
              </a:rPr>
              <a:t>“</a:t>
            </a:r>
            <a:r>
              <a:rPr lang="zh-CN" altLang="en-US" b="1" smtClean="0"/>
              <a:t> 资源管理器 </a:t>
            </a:r>
            <a:r>
              <a:rPr lang="zh-CN" altLang="en-US" b="1" smtClean="0">
                <a:latin typeface="Arial" pitchFamily="34" charset="0"/>
              </a:rPr>
              <a:t>”</a:t>
            </a:r>
            <a:r>
              <a:rPr lang="zh-CN" altLang="en-US" b="1" smtClean="0"/>
              <a:t>窗口布局</a:t>
            </a:r>
            <a:r>
              <a:rPr lang="zh-CN" altLang="en-US" smtClean="0"/>
              <a:t>：</a:t>
            </a:r>
            <a:r>
              <a:rPr lang="zh-CN" altLang="en-US" smtClean="0">
                <a:latin typeface="Arial" pitchFamily="34" charset="0"/>
              </a:rPr>
              <a:t>“</a:t>
            </a:r>
            <a:r>
              <a:rPr lang="zh-CN" altLang="en-US" smtClean="0"/>
              <a:t> </a:t>
            </a:r>
            <a:r>
              <a:rPr lang="en-US" altLang="zh-CN" smtClean="0"/>
              <a:t>Windows</a:t>
            </a:r>
            <a:r>
              <a:rPr lang="zh-CN" altLang="en-US" smtClean="0"/>
              <a:t>资源管理器 </a:t>
            </a:r>
            <a:r>
              <a:rPr lang="zh-CN" altLang="en-US" smtClean="0">
                <a:latin typeface="Arial" pitchFamily="34" charset="0"/>
              </a:rPr>
              <a:t>”</a:t>
            </a:r>
            <a:r>
              <a:rPr lang="zh-CN" altLang="en-US" smtClean="0"/>
              <a:t>采用双窗格显示结构，左窗格内容由标准工具栏上的</a:t>
            </a:r>
            <a:r>
              <a:rPr lang="zh-CN" altLang="en-US" smtClean="0">
                <a:latin typeface="Arial" pitchFamily="34" charset="0"/>
              </a:rPr>
              <a:t>“</a:t>
            </a:r>
            <a:r>
              <a:rPr lang="zh-CN" altLang="en-US" smtClean="0"/>
              <a:t>搜索</a:t>
            </a:r>
            <a:r>
              <a:rPr lang="zh-CN" altLang="en-US" smtClean="0">
                <a:latin typeface="Arial" pitchFamily="34" charset="0"/>
              </a:rPr>
              <a:t>”</a:t>
            </a:r>
            <a:r>
              <a:rPr lang="zh-CN" altLang="en-US" smtClean="0"/>
              <a:t>、</a:t>
            </a:r>
            <a:r>
              <a:rPr lang="zh-CN" altLang="en-US" smtClean="0">
                <a:latin typeface="Arial" pitchFamily="34" charset="0"/>
              </a:rPr>
              <a:t>“</a:t>
            </a:r>
            <a:r>
              <a:rPr lang="zh-CN" altLang="en-US" smtClean="0"/>
              <a:t>文件夹</a:t>
            </a:r>
            <a:r>
              <a:rPr lang="zh-CN" altLang="en-US" smtClean="0">
                <a:latin typeface="Arial" pitchFamily="34" charset="0"/>
              </a:rPr>
              <a:t>”</a:t>
            </a:r>
            <a:r>
              <a:rPr lang="zh-CN" altLang="en-US" smtClean="0"/>
              <a:t>和</a:t>
            </a:r>
            <a:r>
              <a:rPr lang="zh-CN" altLang="en-US" smtClean="0">
                <a:latin typeface="Arial" pitchFamily="34" charset="0"/>
              </a:rPr>
              <a:t>“</a:t>
            </a:r>
            <a:r>
              <a:rPr lang="zh-CN" altLang="en-US" smtClean="0"/>
              <a:t>历史</a:t>
            </a:r>
            <a:r>
              <a:rPr lang="zh-CN" altLang="en-US" smtClean="0">
                <a:latin typeface="Arial" pitchFamily="34" charset="0"/>
              </a:rPr>
              <a:t>”</a:t>
            </a:r>
            <a:r>
              <a:rPr lang="zh-CN" altLang="en-US" smtClean="0"/>
              <a:t> 三个按钮决定的。比如，单击</a:t>
            </a:r>
            <a:r>
              <a:rPr lang="zh-CN" altLang="en-US" smtClean="0">
                <a:latin typeface="Arial" pitchFamily="34" charset="0"/>
              </a:rPr>
              <a:t>“</a:t>
            </a:r>
            <a:r>
              <a:rPr lang="zh-CN" altLang="en-US" smtClean="0"/>
              <a:t>文件夹</a:t>
            </a:r>
            <a:r>
              <a:rPr lang="zh-CN" altLang="en-US" smtClean="0">
                <a:latin typeface="Arial" pitchFamily="34" charset="0"/>
              </a:rPr>
              <a:t>”</a:t>
            </a:r>
            <a:r>
              <a:rPr lang="zh-CN" altLang="en-US" smtClean="0"/>
              <a:t>按钮，</a:t>
            </a:r>
            <a:r>
              <a:rPr lang="zh-CN" altLang="en-US" smtClean="0">
                <a:latin typeface="Arial" pitchFamily="34" charset="0"/>
              </a:rPr>
              <a:t>“</a:t>
            </a:r>
            <a:r>
              <a:rPr lang="zh-CN" altLang="en-US" smtClean="0"/>
              <a:t>资源管理器</a:t>
            </a:r>
            <a:r>
              <a:rPr lang="zh-CN" altLang="en-US" smtClean="0">
                <a:latin typeface="Arial" pitchFamily="34" charset="0"/>
              </a:rPr>
              <a:t>”</a:t>
            </a:r>
            <a:r>
              <a:rPr lang="zh-CN" altLang="en-US" smtClean="0"/>
              <a:t>窗口左侧变为</a:t>
            </a:r>
            <a:r>
              <a:rPr lang="zh-CN" altLang="en-US" smtClean="0">
                <a:latin typeface="Arial" pitchFamily="34" charset="0"/>
              </a:rPr>
              <a:t>“</a:t>
            </a:r>
            <a:r>
              <a:rPr lang="zh-CN" altLang="en-US" smtClean="0"/>
              <a:t>文件夹</a:t>
            </a:r>
            <a:r>
              <a:rPr lang="zh-CN" altLang="en-US" smtClean="0">
                <a:latin typeface="Arial" pitchFamily="34" charset="0"/>
              </a:rPr>
              <a:t>”</a:t>
            </a:r>
            <a:r>
              <a:rPr lang="zh-CN" altLang="en-US" smtClean="0"/>
              <a:t>窗格，其中系统中所有资源以树型结构显示出来，形象地描述了磁盘文件中上下层次分明的组织结构。窗格中的图标包括桌面、我的电脑、驱动器和文件夹等不同形状。右窗格显示的是左窗格被选中对象的具体内容。</a:t>
            </a:r>
            <a:r>
              <a:rPr lang="en-US" altLang="zh-CN" smtClean="0"/>
              <a:t>.</a:t>
            </a:r>
            <a:r>
              <a:rPr lang="zh-CN" altLang="en-US" smtClean="0"/>
              <a:t>左边窗格中有的文件夹图标左边有一个方框，如果方框中有</a:t>
            </a:r>
            <a:r>
              <a:rPr lang="zh-CN" altLang="en-US" smtClean="0">
                <a:latin typeface="Arial" pitchFamily="34" charset="0"/>
              </a:rPr>
              <a:t>“</a:t>
            </a:r>
            <a:r>
              <a:rPr lang="zh-CN" altLang="en-US" smtClean="0"/>
              <a:t> ＋</a:t>
            </a:r>
            <a:r>
              <a:rPr lang="zh-CN" altLang="en-US" smtClean="0">
                <a:latin typeface="Arial" pitchFamily="34" charset="0"/>
              </a:rPr>
              <a:t>”</a:t>
            </a:r>
            <a:r>
              <a:rPr lang="zh-CN" altLang="en-US" smtClean="0"/>
              <a:t>号，表示该文件夹中还包含有文件夹，这时单击</a:t>
            </a:r>
            <a:r>
              <a:rPr lang="zh-CN" altLang="en-US" smtClean="0">
                <a:latin typeface="Arial" pitchFamily="34" charset="0"/>
              </a:rPr>
              <a:t>“</a:t>
            </a:r>
            <a:r>
              <a:rPr lang="zh-CN" altLang="en-US" smtClean="0"/>
              <a:t>＋</a:t>
            </a:r>
            <a:r>
              <a:rPr lang="zh-CN" altLang="en-US" smtClean="0">
                <a:latin typeface="Arial" pitchFamily="34" charset="0"/>
              </a:rPr>
              <a:t>”</a:t>
            </a:r>
            <a:r>
              <a:rPr lang="zh-CN" altLang="en-US" smtClean="0"/>
              <a:t>号或双击此文件夹图标，</a:t>
            </a:r>
            <a:r>
              <a:rPr lang="zh-CN" altLang="en-US" smtClean="0">
                <a:latin typeface="Arial" pitchFamily="34" charset="0"/>
              </a:rPr>
              <a:t>“</a:t>
            </a:r>
            <a:r>
              <a:rPr lang="zh-CN" altLang="en-US" smtClean="0"/>
              <a:t> ＋</a:t>
            </a:r>
            <a:r>
              <a:rPr lang="zh-CN" altLang="en-US" smtClean="0">
                <a:latin typeface="Arial" pitchFamily="34" charset="0"/>
              </a:rPr>
              <a:t>”</a:t>
            </a:r>
            <a:r>
              <a:rPr lang="zh-CN" altLang="en-US" smtClean="0"/>
              <a:t>号即变为</a:t>
            </a:r>
            <a:r>
              <a:rPr lang="zh-CN" altLang="en-US" smtClean="0">
                <a:latin typeface="Arial" pitchFamily="34" charset="0"/>
              </a:rPr>
              <a:t>“</a:t>
            </a:r>
            <a:r>
              <a:rPr lang="zh-CN" altLang="en-US" smtClean="0"/>
              <a:t> －</a:t>
            </a:r>
            <a:r>
              <a:rPr lang="zh-CN" altLang="en-US" smtClean="0">
                <a:latin typeface="Arial" pitchFamily="34" charset="0"/>
              </a:rPr>
              <a:t>”</a:t>
            </a:r>
            <a:r>
              <a:rPr lang="zh-CN" altLang="en-US" smtClean="0"/>
              <a:t>号，同时在下面列出内层文件夹，再次双击文件夹或单击</a:t>
            </a:r>
            <a:r>
              <a:rPr lang="zh-CN" altLang="en-US" smtClean="0">
                <a:latin typeface="Arial" pitchFamily="34" charset="0"/>
              </a:rPr>
              <a:t>“</a:t>
            </a:r>
            <a:r>
              <a:rPr lang="zh-CN" altLang="en-US" smtClean="0"/>
              <a:t> －</a:t>
            </a:r>
            <a:r>
              <a:rPr lang="zh-CN" altLang="en-US" smtClean="0">
                <a:latin typeface="Arial" pitchFamily="34" charset="0"/>
              </a:rPr>
              <a:t>”</a:t>
            </a:r>
            <a:r>
              <a:rPr lang="zh-CN" altLang="en-US" smtClean="0"/>
              <a:t>号，则</a:t>
            </a:r>
            <a:r>
              <a:rPr lang="zh-CN" altLang="en-US" smtClean="0">
                <a:latin typeface="Arial" pitchFamily="34" charset="0"/>
              </a:rPr>
              <a:t>“</a:t>
            </a:r>
            <a:r>
              <a:rPr lang="zh-CN" altLang="en-US" smtClean="0"/>
              <a:t> －</a:t>
            </a:r>
            <a:r>
              <a:rPr lang="zh-CN" altLang="en-US" smtClean="0">
                <a:latin typeface="Arial" pitchFamily="34" charset="0"/>
              </a:rPr>
              <a:t>”</a:t>
            </a:r>
            <a:r>
              <a:rPr lang="zh-CN" altLang="en-US" smtClean="0"/>
              <a:t>号又变为</a:t>
            </a:r>
            <a:r>
              <a:rPr lang="zh-CN" altLang="en-US" smtClean="0">
                <a:latin typeface="Arial" pitchFamily="34" charset="0"/>
              </a:rPr>
              <a:t>“</a:t>
            </a:r>
            <a:r>
              <a:rPr lang="zh-CN" altLang="en-US" smtClean="0"/>
              <a:t> ＋</a:t>
            </a:r>
            <a:r>
              <a:rPr lang="zh-CN" altLang="en-US" smtClean="0">
                <a:latin typeface="Arial" pitchFamily="34" charset="0"/>
              </a:rPr>
              <a:t>”</a:t>
            </a:r>
            <a:r>
              <a:rPr lang="zh-CN" altLang="en-US" smtClean="0"/>
              <a:t>号，且内层文件夹隐去。若双击右窗格中文件夹图标，则窗格中变换为该文件夹内容。若将鼠标指针置于左、右窗格分界处，指针形状会变成左、右双向箭头，此时按下鼠标键拖动分界线可改变分界位置。</a:t>
            </a:r>
          </a:p>
          <a:p>
            <a:pPr eaLnBrk="1" hangingPunct="1">
              <a:spcBef>
                <a:spcPct val="10000"/>
              </a:spcBef>
            </a:pPr>
            <a:r>
              <a:rPr lang="zh-CN" altLang="en-US" smtClean="0"/>
              <a:t>由于</a:t>
            </a:r>
            <a:r>
              <a:rPr lang="zh-CN" altLang="en-US" smtClean="0">
                <a:latin typeface="Arial" pitchFamily="34" charset="0"/>
              </a:rPr>
              <a:t>“</a:t>
            </a:r>
            <a:r>
              <a:rPr lang="zh-CN" altLang="en-US" smtClean="0"/>
              <a:t>资源管理器</a:t>
            </a:r>
            <a:r>
              <a:rPr lang="zh-CN" altLang="en-US" smtClean="0">
                <a:latin typeface="Arial" pitchFamily="34" charset="0"/>
              </a:rPr>
              <a:t>”</a:t>
            </a:r>
            <a:r>
              <a:rPr lang="zh-CN" altLang="en-US" smtClean="0"/>
              <a:t>使用了双窗口结构，因而为文件及文件夹的组织提供了更简便的方法。我们可以将右边窗口中被选中的对象拖放到左边窗口的文件夹或磁盘图标上，</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239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46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p:spPr>
        <p:txBody>
          <a:bodyPr/>
          <a:lstStyle/>
          <a:p>
            <a:pPr eaLnBrk="1" hangingPunct="1"/>
            <a:r>
              <a:rPr lang="zh-CN" altLang="en-US" smtClean="0"/>
              <a:t>分时操作系统是指在一个系统中，多个用户分时使用同一计算机。分时的时间单位叫时间片，一个时间片通常为几十毫秒。</a:t>
            </a:r>
            <a:endParaRPr lang="en-US" altLang="zh-CN" smtClean="0"/>
          </a:p>
          <a:p>
            <a:pPr eaLnBrk="1" hangingPunct="1"/>
            <a:r>
              <a:rPr lang="zh-CN" altLang="en-US" smtClean="0"/>
              <a:t>操作系统轮流处理各个用户程序，即把时间划分成时间片分给各个终端用户。</a:t>
            </a:r>
            <a:endParaRPr lang="en-US" altLang="zh-CN" smtClean="0"/>
          </a:p>
          <a:p>
            <a:pPr eaLnBrk="1" hangingPunct="1"/>
            <a:r>
              <a:rPr lang="zh-CN" altLang="en-US" smtClean="0"/>
              <a:t>一个分时计算机系统往往要连接几十个甚至上百个终端设备，每个用户在他所占用的终端上控制其程序的运行。</a:t>
            </a:r>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88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02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647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087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p:spPr>
        <p:txBody>
          <a:bodyPr/>
          <a:lstStyle/>
          <a:p>
            <a:pPr eaLnBrk="1" hangingPunct="1"/>
            <a:r>
              <a:rPr lang="zh-CN" altLang="en-US" smtClean="0"/>
              <a:t>操作系统为用户提供了一个很好的工作环境，但要完成大量的日常工作仍需要各种应用程序作为工具。计算机的各种应用归根结底是运行程序、对数据进行处理。例如，你需要电子报表程序提供制表及统计计算等功能。虽然应用程序与操作系统是分别购置和安装的，但需要由操作系统来运行，因为操作系统负责完成程序和硬件之间的通讯、内存管理等基本功能。</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p:spPr>
        <p:txBody>
          <a:bodyPr/>
          <a:lstStyle/>
          <a:p>
            <a:pPr eaLnBrk="1" hangingPunct="1"/>
            <a:r>
              <a:rPr lang="zh-CN" altLang="en-US" smtClean="0"/>
              <a:t>请注意，在</a:t>
            </a:r>
            <a:r>
              <a:rPr lang="en-US" altLang="zh-CN" smtClean="0"/>
              <a:t>MS-DOS</a:t>
            </a:r>
            <a:r>
              <a:rPr lang="zh-CN" altLang="en-US" smtClean="0"/>
              <a:t>程序中选定文本与在</a:t>
            </a:r>
            <a:r>
              <a:rPr lang="en-US" altLang="zh-CN" smtClean="0"/>
              <a:t>Windows</a:t>
            </a:r>
            <a:r>
              <a:rPr lang="zh-CN" altLang="en-US" smtClean="0"/>
              <a:t>程序中选定文本的不同点在于，在</a:t>
            </a:r>
            <a:r>
              <a:rPr lang="en-US" altLang="zh-CN" smtClean="0"/>
              <a:t>MS-DOS</a:t>
            </a:r>
            <a:r>
              <a:rPr lang="zh-CN" altLang="en-US" smtClean="0"/>
              <a:t>程序中，选定内容范围总是呈矩形，相反，在</a:t>
            </a:r>
            <a:r>
              <a:rPr lang="en-US" altLang="zh-CN" smtClean="0"/>
              <a:t>Windows</a:t>
            </a:r>
            <a:r>
              <a:rPr lang="zh-CN" altLang="en-US" smtClean="0"/>
              <a:t>程序中选定文本时，所选内容会跟随文本的顺序（从左到右），而不管所选部分是不是矩形区域。</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Times New Roman" pitchFamily="18" charset="0"/>
                <a:ea typeface="宋体" pitchFamily="2" charset="-122"/>
                <a:cs typeface="+mn-cs"/>
              </a:rPr>
              <a:t>win7</a:t>
            </a:r>
            <a:r>
              <a:rPr lang="zh-CN" altLang="en-US" sz="1200" b="1" i="0" kern="1200" dirty="0" smtClean="0">
                <a:solidFill>
                  <a:schemeClr val="tx1"/>
                </a:solidFill>
                <a:effectLst/>
                <a:latin typeface="Times New Roman" pitchFamily="18" charset="0"/>
                <a:ea typeface="宋体" pitchFamily="2" charset="-122"/>
                <a:cs typeface="+mn-cs"/>
              </a:rPr>
              <a:t>磁盘碎片整理程序弹出“已使用其他程序计划了磁盘碎片整理程序”</a:t>
            </a:r>
            <a:endParaRPr lang="en-US" altLang="zh-CN" sz="1200" b="1" i="0" kern="1200" dirty="0" smtClean="0">
              <a:solidFill>
                <a:schemeClr val="tx1"/>
              </a:solidFill>
              <a:effectLst/>
              <a:latin typeface="Times New Roman" pitchFamily="18" charset="0"/>
              <a:ea typeface="宋体" pitchFamily="2" charset="-122"/>
              <a:cs typeface="+mn-cs"/>
            </a:endParaRPr>
          </a:p>
          <a:p>
            <a:r>
              <a:rPr lang="zh-CN" altLang="en-US" sz="1200" b="1" i="0" kern="1200" dirty="0" smtClean="0">
                <a:solidFill>
                  <a:schemeClr val="tx1"/>
                </a:solidFill>
                <a:effectLst/>
                <a:latin typeface="Times New Roman" pitchFamily="18" charset="0"/>
                <a:ea typeface="宋体" pitchFamily="2" charset="-122"/>
                <a:cs typeface="+mn-cs"/>
              </a:rPr>
              <a:t>可能是</a:t>
            </a:r>
            <a:r>
              <a:rPr lang="en-US" altLang="zh-CN" sz="1200" b="1" i="0" kern="1200" dirty="0" smtClean="0">
                <a:solidFill>
                  <a:schemeClr val="tx1"/>
                </a:solidFill>
                <a:effectLst/>
                <a:latin typeface="Times New Roman" pitchFamily="18" charset="0"/>
                <a:ea typeface="宋体" pitchFamily="2" charset="-122"/>
                <a:cs typeface="+mn-cs"/>
              </a:rPr>
              <a:t>360</a:t>
            </a:r>
            <a:r>
              <a:rPr lang="zh-CN" altLang="en-US" sz="1200" b="1" i="0" kern="1200" dirty="0" smtClean="0">
                <a:solidFill>
                  <a:schemeClr val="tx1"/>
                </a:solidFill>
                <a:effectLst/>
                <a:latin typeface="Times New Roman" pitchFamily="18" charset="0"/>
                <a:ea typeface="宋体" pitchFamily="2" charset="-122"/>
                <a:cs typeface="+mn-cs"/>
              </a:rPr>
              <a:t>禁止了</a:t>
            </a:r>
            <a:endParaRPr lang="zh-CN" altLang="en-US" dirty="0"/>
          </a:p>
        </p:txBody>
      </p:sp>
    </p:spTree>
    <p:extLst>
      <p:ext uri="{BB962C8B-B14F-4D97-AF65-F5344CB8AC3E}">
        <p14:creationId xmlns:p14="http://schemas.microsoft.com/office/powerpoint/2010/main" val="2742760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p:spPr>
        <p:txBody>
          <a:bodyPr/>
          <a:lstStyle/>
          <a:p>
            <a:pPr eaLnBrk="1" hangingPunct="1"/>
            <a:r>
              <a:rPr lang="zh-CN" altLang="en-US" dirty="0" smtClean="0"/>
              <a:t>以</a:t>
            </a:r>
            <a:r>
              <a:rPr lang="en-US" altLang="zh-CN" dirty="0" smtClean="0"/>
              <a:t>windows7</a:t>
            </a:r>
            <a:r>
              <a:rPr lang="zh-CN" altLang="en-US" dirty="0" smtClean="0"/>
              <a:t>为例，部分截图来源于</a:t>
            </a:r>
            <a:r>
              <a:rPr lang="en-US" altLang="zh-CN" dirty="0" smtClean="0"/>
              <a:t>windows</a:t>
            </a:r>
            <a:r>
              <a:rPr lang="en-US" altLang="zh-CN" baseline="0" dirty="0" smtClean="0"/>
              <a:t> </a:t>
            </a:r>
            <a:r>
              <a:rPr lang="en-US" altLang="zh-CN" baseline="0" dirty="0" err="1" smtClean="0"/>
              <a:t>xp</a:t>
            </a:r>
            <a:r>
              <a:rPr lang="zh-CN" altLang="en-US" baseline="0" dirty="0" smtClean="0"/>
              <a:t>，与</a:t>
            </a:r>
            <a:r>
              <a:rPr lang="en-US" altLang="zh-CN" baseline="0" dirty="0" smtClean="0"/>
              <a:t>win7</a:t>
            </a:r>
            <a:r>
              <a:rPr lang="zh-CN" altLang="en-US" baseline="0" dirty="0" smtClean="0"/>
              <a:t>相似，所以不用修改。</a:t>
            </a:r>
            <a:endParaRPr lang="zh-CN" altLang="zh-CN"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p:spPr>
        <p:txBody>
          <a:bodyPr/>
          <a:lstStyle/>
          <a:p>
            <a:pPr eaLnBrk="1" hangingPunct="1"/>
            <a:r>
              <a:rPr lang="en-US" altLang="zh-CN" smtClean="0">
                <a:latin typeface="Arial" pitchFamily="34" charset="0"/>
              </a:rPr>
              <a:t>“</a:t>
            </a:r>
            <a:r>
              <a:rPr lang="en-US" altLang="zh-CN" smtClean="0"/>
              <a:t> </a:t>
            </a:r>
            <a:r>
              <a:rPr lang="zh-CN" altLang="en-US" smtClean="0"/>
              <a:t>快捷方式 </a:t>
            </a:r>
            <a:r>
              <a:rPr lang="zh-CN" altLang="en-US" smtClean="0">
                <a:latin typeface="Arial" pitchFamily="34" charset="0"/>
              </a:rPr>
              <a:t>”</a:t>
            </a:r>
            <a:r>
              <a:rPr lang="zh-CN" altLang="en-US" smtClean="0"/>
              <a:t>实际上是指向一个对象（如文件、程序、文件夹等）的指针，它们包含了为启动一个程序、编辑一个文档或打开一个文件夹所需的全部信息。当双击一个快捷方式图标时，</a:t>
            </a:r>
            <a:r>
              <a:rPr lang="en-US" altLang="zh-CN" smtClean="0"/>
              <a:t>Windows Xp</a:t>
            </a:r>
            <a:r>
              <a:rPr lang="zh-CN" altLang="en-US" smtClean="0"/>
              <a:t>首先检查该快捷方式文件的内容，找到它所指向的对象，然后</a:t>
            </a:r>
            <a:r>
              <a:rPr lang="en-US" altLang="zh-CN" smtClean="0"/>
              <a:t>Windows Xp</a:t>
            </a:r>
            <a:r>
              <a:rPr lang="zh-CN" altLang="en-US" smtClean="0"/>
              <a:t>打开那个对象。简单地说，快捷方式可称为原对象的</a:t>
            </a:r>
            <a:r>
              <a:rPr lang="zh-CN" altLang="en-US" smtClean="0">
                <a:latin typeface="Arial" pitchFamily="34" charset="0"/>
              </a:rPr>
              <a:t>“</a:t>
            </a:r>
            <a:r>
              <a:rPr lang="zh-CN" altLang="en-US" smtClean="0"/>
              <a:t>替身</a:t>
            </a:r>
            <a:r>
              <a:rPr lang="zh-CN" altLang="en-US" smtClean="0">
                <a:latin typeface="Arial" pitchFamily="34" charset="0"/>
              </a:rPr>
              <a:t>”</a:t>
            </a:r>
            <a:r>
              <a:rPr lang="zh-CN" altLang="en-US" smtClean="0"/>
              <a:t>。快捷方式十分有用，它是定制桌面，进行快速访问经常使用的应用程序和文档的最主要的方法。你可以为某一个应用程序或文档创建若干个快捷方式，或者删除任意一个快捷方式都不会影响到真正的应用程序。</a:t>
            </a:r>
          </a:p>
          <a:p>
            <a:pPr eaLnBrk="1" hangingPunct="1"/>
            <a:endParaRPr lang="zh-CN" altLang="en-US" smtClean="0"/>
          </a:p>
          <a:p>
            <a:pPr eaLnBrk="1" hangingPunct="1">
              <a:buSzPct val="125000"/>
              <a:buFont typeface="Wingdings" pitchFamily="2" charset="2"/>
              <a:buChar char="§"/>
            </a:pPr>
            <a:r>
              <a:rPr lang="zh-CN" altLang="en-US" smtClean="0"/>
              <a:t>快捷方式是一种特殊类型的文件，它可以和用户界面中的任意对象相连。每一个快捷方式用一个左下角带有弧形箭头的图标表示，称之为快捷图标。快捷图标是一个连接对象的图标，它不是这个对象的本身，而是指向这个对象的指针。</a:t>
            </a:r>
          </a:p>
          <a:p>
            <a:pPr eaLnBrk="1" hangingPunct="1">
              <a:buSzPct val="125000"/>
              <a:buFont typeface="Wingdings" pitchFamily="2" charset="2"/>
              <a:buChar char="§"/>
            </a:pPr>
            <a:r>
              <a:rPr lang="zh-CN" altLang="en-US" smtClean="0"/>
              <a:t>快捷方式虽然只占几个字节的磁盘空间，但它包含了为启动一个程序、编辑一个文档或打开一个文件夹所需的全部信息。</a:t>
            </a:r>
          </a:p>
          <a:p>
            <a:pPr eaLnBrk="1" hangingPunct="1">
              <a:buSzPct val="125000"/>
              <a:buFont typeface="Wingdings" pitchFamily="2" charset="2"/>
              <a:buChar char="§"/>
            </a:pPr>
            <a:r>
              <a:rPr lang="zh-CN" altLang="en-US" smtClean="0"/>
              <a:t>由于快捷方式的链接可自动更新，所以不论其链接的原对象位置如何变化，都可以访问到所需信息。</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p:spPr>
        <p:txBody>
          <a:bodyPr/>
          <a:lstStyle/>
          <a:p>
            <a:pPr eaLnBrk="1" hangingPunct="1">
              <a:spcBef>
                <a:spcPct val="0"/>
              </a:spcBef>
            </a:pPr>
            <a:r>
              <a:rPr lang="zh-CN" altLang="en-US" smtClean="0"/>
              <a:t>计算机系统中除了中央处理器、内存储器和各种外部设备等硬件资源外，还有一类重要资源</a:t>
            </a:r>
            <a:r>
              <a:rPr lang="en-US" altLang="zh-CN" smtClean="0">
                <a:latin typeface="Arial" pitchFamily="34" charset="0"/>
              </a:rPr>
              <a:t>——</a:t>
            </a:r>
            <a:r>
              <a:rPr lang="zh-CN" altLang="en-US" smtClean="0"/>
              <a:t>软件。</a:t>
            </a:r>
          </a:p>
          <a:p>
            <a:pPr eaLnBrk="1" hangingPunct="1">
              <a:spcBef>
                <a:spcPct val="0"/>
              </a:spcBef>
            </a:pPr>
            <a:r>
              <a:rPr lang="zh-CN" altLang="en-US" smtClean="0"/>
              <a:t>软件是程序、数据和文档资源的总称，包括操作系统、编译程序、连接程序等系统程序；还有各种实用程序以及由他们产生的数据文档资料。我们把这些软件都看成一个个文件，并存储在计算机的外存上。操作系统提供的管理这些软件资源的功能模块就是文件系统。</a:t>
            </a:r>
          </a:p>
          <a:p>
            <a:pPr eaLnBrk="1" hangingPunct="1">
              <a:spcBef>
                <a:spcPct val="0"/>
              </a:spcBef>
            </a:pPr>
            <a:endParaRPr lang="zh-CN" altLang="en-US" sz="600" smtClean="0"/>
          </a:p>
          <a:p>
            <a:pPr eaLnBrk="1" hangingPunct="1">
              <a:spcBef>
                <a:spcPct val="0"/>
              </a:spcBef>
            </a:pPr>
            <a:r>
              <a:rPr lang="zh-CN" altLang="en-US" smtClean="0"/>
              <a:t>配置了文件系统后，用户就可以通过文件名，使用直观的文件操作命令，按照信息的逻辑关系去存取所需要的信息，从而使用户不需要了解存储介质的特性和输入</a:t>
            </a:r>
            <a:r>
              <a:rPr lang="en-US" altLang="zh-CN" smtClean="0"/>
              <a:t>/</a:t>
            </a:r>
            <a:r>
              <a:rPr lang="zh-CN" altLang="en-US" smtClean="0"/>
              <a:t>输出指令的细节。</a:t>
            </a:r>
          </a:p>
          <a:p>
            <a:pPr eaLnBrk="1" hangingPunct="1">
              <a:spcBef>
                <a:spcPct val="0"/>
              </a:spcBef>
            </a:pPr>
            <a:r>
              <a:rPr lang="zh-CN" altLang="en-US" smtClean="0"/>
              <a:t>文件系统提供了用户与外存的接口，为用户提供存储、检索、共享和保护文件的手段，以达到进一步方便用户、提高资源利用率的目的。</a:t>
            </a:r>
          </a:p>
          <a:p>
            <a:pPr eaLnBrk="1" hangingPunct="1">
              <a:spcBef>
                <a:spcPct val="0"/>
              </a:spcBef>
            </a:pPr>
            <a:endParaRPr lang="zh-CN" altLang="en-US" sz="600" smtClean="0"/>
          </a:p>
          <a:p>
            <a:pPr eaLnBrk="1" hangingPunct="1">
              <a:spcBef>
                <a:spcPct val="0"/>
              </a:spcBef>
            </a:pPr>
            <a:r>
              <a:rPr lang="zh-CN" altLang="en-US" smtClean="0"/>
              <a:t>用户只要给出文件名，就可以使用有关的文件命令去存取各种存储介质上的信息。文件的所有物理操作均由系统自动完成。这如同读者在图书馆按书名或作者名向管理人员借书，并不需要告诉管理员该书在第几行的第几个书架一样。</a:t>
            </a:r>
          </a:p>
          <a:p>
            <a:pPr eaLnBrk="1" hangingPunct="1">
              <a:spcBef>
                <a:spcPct val="0"/>
              </a:spcBef>
            </a:pPr>
            <a:endParaRPr lang="zh-CN" altLang="en-US" sz="600" smtClean="0"/>
          </a:p>
          <a:p>
            <a:pPr eaLnBrk="1" hangingPunct="1">
              <a:spcBef>
                <a:spcPct val="0"/>
              </a:spcBef>
            </a:pPr>
            <a:r>
              <a:rPr lang="zh-CN" altLang="en-US" smtClean="0"/>
              <a:t>文件系统应有防护措施，如自动为文件备份的能力，以便在文件遭受破坏时能及时复原，从而保护文件的安全性。</a:t>
            </a:r>
          </a:p>
          <a:p>
            <a:pPr eaLnBrk="1" hangingPunct="1">
              <a:spcBef>
                <a:spcPct val="0"/>
              </a:spcBef>
            </a:pPr>
            <a:endParaRPr lang="zh-CN" altLang="en-US" sz="600" smtClean="0"/>
          </a:p>
          <a:p>
            <a:pPr eaLnBrk="1" hangingPunct="1">
              <a:spcBef>
                <a:spcPct val="0"/>
              </a:spcBef>
            </a:pPr>
            <a:r>
              <a:rPr lang="zh-CN" altLang="en-US" smtClean="0"/>
              <a:t>规定共享文件的各个用户的存取权限，文件系统对用户的操作进行存取控制验证，只有合法的用户进行合法的操作时才能对这些文件进行存取。</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p:spPr>
        <p:txBody>
          <a:bodyPr/>
          <a:lstStyle/>
          <a:p>
            <a:pPr eaLnBrk="1" hangingPunct="1">
              <a:spcBef>
                <a:spcPct val="0"/>
              </a:spcBef>
            </a:pPr>
            <a:r>
              <a:rPr lang="zh-CN" altLang="en-US" smtClean="0">
                <a:solidFill>
                  <a:schemeClr val="tx2"/>
                </a:solidFill>
                <a:latin typeface="宋体" pitchFamily="2" charset="-122"/>
              </a:rPr>
              <a:t>文件管理系统是通过把它所管理的信息，比如程序和数据，组织成一个个文件的方式来实施管理的。</a:t>
            </a:r>
          </a:p>
          <a:p>
            <a:pPr eaLnBrk="1" hangingPunct="1">
              <a:spcBef>
                <a:spcPct val="0"/>
              </a:spcBef>
            </a:pPr>
            <a:r>
              <a:rPr lang="zh-CN" altLang="en-US" smtClean="0">
                <a:solidFill>
                  <a:schemeClr val="tx2"/>
                </a:solidFill>
                <a:latin typeface="宋体" pitchFamily="2" charset="-122"/>
              </a:rPr>
              <a:t>有关操作系统及其他系统程序的信息所组成的文件称为</a:t>
            </a:r>
            <a:r>
              <a:rPr lang="zh-CN" altLang="en-US" b="1" smtClean="0">
                <a:solidFill>
                  <a:schemeClr val="tx2"/>
                </a:solidFill>
                <a:latin typeface="宋体" pitchFamily="2" charset="-122"/>
              </a:rPr>
              <a:t>系统文件</a:t>
            </a:r>
            <a:r>
              <a:rPr lang="zh-CN" altLang="en-US" smtClean="0">
                <a:solidFill>
                  <a:schemeClr val="tx2"/>
                </a:solidFill>
                <a:latin typeface="宋体" pitchFamily="2" charset="-122"/>
              </a:rPr>
              <a:t>。这类文件对用户不直接开放，只能通过操作系统调用为用户服务。</a:t>
            </a:r>
          </a:p>
          <a:p>
            <a:pPr eaLnBrk="1" hangingPunct="1">
              <a:spcBef>
                <a:spcPct val="0"/>
              </a:spcBef>
            </a:pPr>
            <a:r>
              <a:rPr lang="zh-CN" altLang="en-US" smtClean="0">
                <a:solidFill>
                  <a:schemeClr val="tx2"/>
                </a:solidFill>
                <a:latin typeface="宋体" pitchFamily="2" charset="-122"/>
              </a:rPr>
              <a:t>由标准子程序及常用的应用程序所组成的文件称为</a:t>
            </a:r>
            <a:r>
              <a:rPr lang="zh-CN" altLang="en-US" b="1" smtClean="0">
                <a:solidFill>
                  <a:schemeClr val="tx2"/>
                </a:solidFill>
                <a:latin typeface="宋体" pitchFamily="2" charset="-122"/>
              </a:rPr>
              <a:t>程序库文件</a:t>
            </a:r>
            <a:r>
              <a:rPr lang="zh-CN" altLang="en-US" smtClean="0">
                <a:solidFill>
                  <a:schemeClr val="tx2"/>
                </a:solidFill>
                <a:latin typeface="宋体" pitchFamily="2" charset="-122"/>
              </a:rPr>
              <a:t>。这类文件允许用户调用，但不允许用户修改。</a:t>
            </a:r>
          </a:p>
          <a:p>
            <a:pPr eaLnBrk="1" hangingPunct="1">
              <a:spcBef>
                <a:spcPct val="0"/>
              </a:spcBef>
            </a:pPr>
            <a:r>
              <a:rPr lang="zh-CN" altLang="en-US" smtClean="0">
                <a:solidFill>
                  <a:schemeClr val="tx2"/>
                </a:solidFill>
                <a:latin typeface="宋体" pitchFamily="2" charset="-122"/>
              </a:rPr>
              <a:t>由用户委托给系统保存的文件，如源程序、目标程序、原始数据等由用户处理加工的结果信息组成的文件，被称为</a:t>
            </a:r>
            <a:r>
              <a:rPr lang="zh-CN" altLang="en-US" b="1" smtClean="0">
                <a:solidFill>
                  <a:schemeClr val="tx2"/>
                </a:solidFill>
                <a:latin typeface="宋体" pitchFamily="2" charset="-122"/>
              </a:rPr>
              <a:t>用户文件</a:t>
            </a:r>
            <a:r>
              <a:rPr lang="zh-CN" altLang="en-US" smtClean="0">
                <a:solidFill>
                  <a:schemeClr val="tx2"/>
                </a:solidFill>
                <a:latin typeface="宋体" pitchFamily="2" charset="-122"/>
              </a:rPr>
              <a:t>。</a:t>
            </a:r>
          </a:p>
          <a:p>
            <a:pPr eaLnBrk="1" hangingPunct="1">
              <a:spcBef>
                <a:spcPct val="0"/>
              </a:spcBef>
            </a:pPr>
            <a:r>
              <a:rPr lang="zh-CN" altLang="en-US" b="1" smtClean="0">
                <a:solidFill>
                  <a:schemeClr val="tx2"/>
                </a:solidFill>
                <a:latin typeface="宋体" pitchFamily="2" charset="-122"/>
              </a:rPr>
              <a:t>按保护级别分四类</a:t>
            </a:r>
            <a:r>
              <a:rPr lang="en-US" altLang="zh-CN" b="1" smtClean="0">
                <a:solidFill>
                  <a:schemeClr val="tx2"/>
                </a:solidFill>
                <a:latin typeface="宋体" pitchFamily="2" charset="-122"/>
              </a:rPr>
              <a:t>:</a:t>
            </a:r>
          </a:p>
          <a:p>
            <a:pPr eaLnBrk="1" hangingPunct="1">
              <a:spcBef>
                <a:spcPct val="0"/>
              </a:spcBef>
            </a:pPr>
            <a:r>
              <a:rPr lang="zh-CN" altLang="en-US" b="1" smtClean="0">
                <a:solidFill>
                  <a:schemeClr val="tx2"/>
                </a:solidFill>
                <a:latin typeface="宋体" pitchFamily="2" charset="-122"/>
              </a:rPr>
              <a:t>执行文件</a:t>
            </a:r>
            <a:r>
              <a:rPr lang="en-US" altLang="zh-CN" b="1" smtClean="0">
                <a:solidFill>
                  <a:schemeClr val="tx2"/>
                </a:solidFill>
                <a:latin typeface="宋体" pitchFamily="2" charset="-122"/>
              </a:rPr>
              <a:t>:</a:t>
            </a:r>
            <a:r>
              <a:rPr lang="zh-CN" altLang="en-US" smtClean="0">
                <a:solidFill>
                  <a:schemeClr val="tx2"/>
                </a:solidFill>
                <a:latin typeface="宋体" pitchFamily="2" charset="-122"/>
              </a:rPr>
              <a:t>用户可将这类文件当作程序执行，但既不能阅读该文件内容，也不能对其内容进行修改。</a:t>
            </a:r>
          </a:p>
          <a:p>
            <a:pPr eaLnBrk="1" hangingPunct="1">
              <a:spcBef>
                <a:spcPct val="0"/>
              </a:spcBef>
            </a:pPr>
            <a:r>
              <a:rPr lang="zh-CN" altLang="en-US" b="1" smtClean="0">
                <a:solidFill>
                  <a:schemeClr val="tx2"/>
                </a:solidFill>
                <a:latin typeface="宋体" pitchFamily="2" charset="-122"/>
              </a:rPr>
              <a:t>只读文件</a:t>
            </a:r>
            <a:r>
              <a:rPr lang="en-US" altLang="zh-CN" smtClean="0">
                <a:solidFill>
                  <a:schemeClr val="tx2"/>
                </a:solidFill>
                <a:latin typeface="宋体" pitchFamily="2" charset="-122"/>
              </a:rPr>
              <a:t>:</a:t>
            </a:r>
            <a:r>
              <a:rPr lang="zh-CN" altLang="en-US" smtClean="0">
                <a:solidFill>
                  <a:schemeClr val="tx2"/>
                </a:solidFill>
                <a:latin typeface="宋体" pitchFamily="2" charset="-122"/>
              </a:rPr>
              <a:t>这类文件允许文件所有者或授权者读出或执行，但不允许对其内容进行修改。</a:t>
            </a:r>
          </a:p>
          <a:p>
            <a:pPr eaLnBrk="1" hangingPunct="1">
              <a:spcBef>
                <a:spcPct val="0"/>
              </a:spcBef>
            </a:pPr>
            <a:r>
              <a:rPr lang="zh-CN" altLang="en-US" b="1" smtClean="0">
                <a:solidFill>
                  <a:schemeClr val="tx2"/>
                </a:solidFill>
                <a:latin typeface="宋体" pitchFamily="2" charset="-122"/>
              </a:rPr>
              <a:t>读写文件</a:t>
            </a:r>
            <a:r>
              <a:rPr lang="en-US" altLang="zh-CN" smtClean="0">
                <a:solidFill>
                  <a:schemeClr val="tx2"/>
                </a:solidFill>
                <a:latin typeface="宋体" pitchFamily="2" charset="-122"/>
              </a:rPr>
              <a:t>:</a:t>
            </a:r>
            <a:r>
              <a:rPr lang="zh-CN" altLang="en-US" smtClean="0">
                <a:solidFill>
                  <a:schemeClr val="tx2"/>
                </a:solidFill>
                <a:latin typeface="宋体" pitchFamily="2" charset="-122"/>
              </a:rPr>
              <a:t>对于文件所有者或授权者可以读写这类文件，但禁止未授权的用户读写。</a:t>
            </a:r>
          </a:p>
          <a:p>
            <a:pPr eaLnBrk="1" hangingPunct="1">
              <a:spcBef>
                <a:spcPct val="0"/>
              </a:spcBef>
            </a:pPr>
            <a:r>
              <a:rPr lang="zh-CN" altLang="en-US" b="1" smtClean="0">
                <a:solidFill>
                  <a:schemeClr val="tx2"/>
                </a:solidFill>
                <a:latin typeface="宋体" pitchFamily="2" charset="-122"/>
              </a:rPr>
              <a:t>不保护文件</a:t>
            </a:r>
            <a:r>
              <a:rPr lang="en-US" altLang="zh-CN" b="1" smtClean="0">
                <a:solidFill>
                  <a:schemeClr val="tx2"/>
                </a:solidFill>
                <a:latin typeface="宋体" pitchFamily="2" charset="-122"/>
              </a:rPr>
              <a:t>:</a:t>
            </a:r>
            <a:r>
              <a:rPr lang="zh-CN" altLang="en-US" smtClean="0">
                <a:solidFill>
                  <a:schemeClr val="tx2"/>
                </a:solidFill>
                <a:latin typeface="宋体" pitchFamily="2" charset="-122"/>
              </a:rPr>
              <a:t>所有用户都可以读写这类文件。</a:t>
            </a:r>
          </a:p>
          <a:p>
            <a:pPr eaLnBrk="1" hangingPunct="1">
              <a:spcBef>
                <a:spcPct val="0"/>
              </a:spcBef>
            </a:pPr>
            <a:r>
              <a:rPr lang="zh-CN" altLang="en-US" b="1" smtClean="0">
                <a:solidFill>
                  <a:schemeClr val="tx2"/>
                </a:solidFill>
                <a:latin typeface="宋体" pitchFamily="2" charset="-122"/>
              </a:rPr>
              <a:t>按其流向分三类</a:t>
            </a:r>
            <a:r>
              <a:rPr lang="en-US" altLang="zh-CN" b="1" smtClean="0">
                <a:solidFill>
                  <a:schemeClr val="tx2"/>
                </a:solidFill>
                <a:latin typeface="宋体" pitchFamily="2" charset="-122"/>
              </a:rPr>
              <a:t>:</a:t>
            </a:r>
          </a:p>
          <a:p>
            <a:pPr eaLnBrk="1" hangingPunct="1">
              <a:spcBef>
                <a:spcPct val="0"/>
              </a:spcBef>
            </a:pPr>
            <a:r>
              <a:rPr lang="zh-CN" altLang="en-US" b="1" smtClean="0">
                <a:solidFill>
                  <a:schemeClr val="tx2"/>
                </a:solidFill>
                <a:latin typeface="宋体" pitchFamily="2" charset="-122"/>
              </a:rPr>
              <a:t>输入文件</a:t>
            </a:r>
            <a:r>
              <a:rPr lang="en-US" altLang="zh-CN" b="1" smtClean="0">
                <a:solidFill>
                  <a:schemeClr val="tx2"/>
                </a:solidFill>
                <a:latin typeface="宋体" pitchFamily="2" charset="-122"/>
              </a:rPr>
              <a:t>:</a:t>
            </a:r>
            <a:r>
              <a:rPr lang="zh-CN" altLang="en-US" smtClean="0">
                <a:solidFill>
                  <a:schemeClr val="tx2"/>
                </a:solidFill>
                <a:latin typeface="宋体" pitchFamily="2" charset="-122"/>
              </a:rPr>
              <a:t>例如终端输入设备上的文件，只能读入，所以他们是输入文件。</a:t>
            </a:r>
          </a:p>
          <a:p>
            <a:pPr eaLnBrk="1" hangingPunct="1">
              <a:spcBef>
                <a:spcPct val="0"/>
              </a:spcBef>
            </a:pPr>
            <a:r>
              <a:rPr lang="zh-CN" altLang="en-US" b="1" smtClean="0">
                <a:solidFill>
                  <a:schemeClr val="tx2"/>
                </a:solidFill>
                <a:latin typeface="宋体" pitchFamily="2" charset="-122"/>
              </a:rPr>
              <a:t>输出库文件</a:t>
            </a:r>
            <a:r>
              <a:rPr lang="en-US" altLang="zh-CN" b="1" smtClean="0">
                <a:solidFill>
                  <a:schemeClr val="tx2"/>
                </a:solidFill>
                <a:latin typeface="宋体" pitchFamily="2" charset="-122"/>
              </a:rPr>
              <a:t>:</a:t>
            </a:r>
            <a:r>
              <a:rPr lang="zh-CN" altLang="en-US" smtClean="0">
                <a:solidFill>
                  <a:schemeClr val="tx2"/>
                </a:solidFill>
                <a:latin typeface="宋体" pitchFamily="2" charset="-122"/>
              </a:rPr>
              <a:t>例如打印机、绘图仪上的文件，只能写出，所以他们是输出文件。</a:t>
            </a:r>
          </a:p>
          <a:p>
            <a:pPr eaLnBrk="1" hangingPunct="1">
              <a:spcBef>
                <a:spcPct val="0"/>
              </a:spcBef>
            </a:pPr>
            <a:r>
              <a:rPr lang="zh-CN" altLang="en-US" b="1" smtClean="0">
                <a:solidFill>
                  <a:schemeClr val="tx2"/>
                </a:solidFill>
                <a:latin typeface="宋体" pitchFamily="2" charset="-122"/>
              </a:rPr>
              <a:t>输入</a:t>
            </a:r>
            <a:r>
              <a:rPr lang="en-US" altLang="zh-CN" b="1" smtClean="0">
                <a:solidFill>
                  <a:schemeClr val="tx2"/>
                </a:solidFill>
                <a:latin typeface="宋体" pitchFamily="2" charset="-122"/>
              </a:rPr>
              <a:t>/</a:t>
            </a:r>
            <a:r>
              <a:rPr lang="zh-CN" altLang="en-US" b="1" smtClean="0">
                <a:solidFill>
                  <a:schemeClr val="tx2"/>
                </a:solidFill>
                <a:latin typeface="宋体" pitchFamily="2" charset="-122"/>
              </a:rPr>
              <a:t>输出文件</a:t>
            </a:r>
            <a:r>
              <a:rPr lang="en-US" altLang="zh-CN" smtClean="0">
                <a:solidFill>
                  <a:schemeClr val="tx2"/>
                </a:solidFill>
                <a:latin typeface="宋体" pitchFamily="2" charset="-122"/>
              </a:rPr>
              <a:t>:</a:t>
            </a:r>
            <a:r>
              <a:rPr lang="zh-CN" altLang="en-US" smtClean="0">
                <a:solidFill>
                  <a:schemeClr val="tx2"/>
                </a:solidFill>
                <a:latin typeface="宋体" pitchFamily="2" charset="-122"/>
              </a:rPr>
              <a:t>存储在磁盘、磁带上的文件，他们既可读又可写，他们是输入输出文件。</a:t>
            </a:r>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p:spPr>
        <p:txBody>
          <a:bodyPr/>
          <a:lstStyle/>
          <a:p>
            <a:pPr eaLnBrk="1" hangingPunct="1"/>
            <a:r>
              <a:rPr lang="zh-CN" altLang="en-US" smtClean="0">
                <a:solidFill>
                  <a:schemeClr val="tx2"/>
                </a:solidFill>
                <a:latin typeface="宋体" pitchFamily="2" charset="-122"/>
              </a:rPr>
              <a:t>文件系统的主要功能是实现文件按名存取，用户只需向系统提供一个文件的符号名，系统就能准确地找出所要的文件。为此系统应记录文件名与其存储地址的映射关系，以及该文件的使用特性和访问权限等信息。这些信息存放在一个称为文件目录的数据结构中。</a:t>
            </a:r>
          </a:p>
          <a:p>
            <a:pPr eaLnBrk="1" hangingPunct="1"/>
            <a:endParaRPr lang="zh-CN" altLang="en-US" smtClean="0">
              <a:solidFill>
                <a:schemeClr val="tx2"/>
              </a:solidFill>
              <a:latin typeface="宋体" pitchFamily="2" charset="-122"/>
            </a:endParaRPr>
          </a:p>
          <a:p>
            <a:pPr eaLnBrk="1" hangingPunct="1"/>
            <a:r>
              <a:rPr lang="zh-CN" altLang="en-US" b="1" smtClean="0">
                <a:solidFill>
                  <a:schemeClr val="tx2"/>
                </a:solidFill>
                <a:latin typeface="宋体" pitchFamily="2" charset="-122"/>
              </a:rPr>
              <a:t>文件目录的作用有两方面：</a:t>
            </a:r>
          </a:p>
          <a:p>
            <a:pPr eaLnBrk="1" hangingPunct="1"/>
            <a:r>
              <a:rPr lang="zh-CN" altLang="en-US" smtClean="0">
                <a:solidFill>
                  <a:schemeClr val="tx2"/>
                </a:solidFill>
                <a:latin typeface="宋体" pitchFamily="2" charset="-122"/>
              </a:rPr>
              <a:t>一</a:t>
            </a:r>
            <a:r>
              <a:rPr lang="en-US" altLang="zh-CN" smtClean="0">
                <a:solidFill>
                  <a:schemeClr val="tx2"/>
                </a:solidFill>
                <a:latin typeface="宋体" pitchFamily="2" charset="-122"/>
              </a:rPr>
              <a:t>:</a:t>
            </a:r>
            <a:r>
              <a:rPr lang="zh-CN" altLang="en-US" smtClean="0">
                <a:solidFill>
                  <a:schemeClr val="tx2"/>
                </a:solidFill>
                <a:latin typeface="宋体" pitchFamily="2" charset="-122"/>
              </a:rPr>
              <a:t>是实现“按名存取”文件，用户是通过文件名根据文件的逻辑结构来存取文件的，而文件本身则是按其物理结构驻留在文件存储介质上，文件目录要建立起文件的逻辑结构和它的物理地址之间的映射关系，这样就可以根据文件名和逻辑记号找到信息实际存放的位置，来对所需的文件信息进行存取。</a:t>
            </a:r>
          </a:p>
          <a:p>
            <a:pPr eaLnBrk="1" hangingPunct="1"/>
            <a:r>
              <a:rPr lang="zh-CN" altLang="en-US" smtClean="0">
                <a:solidFill>
                  <a:schemeClr val="tx2"/>
                </a:solidFill>
                <a:latin typeface="宋体" pitchFamily="2" charset="-122"/>
              </a:rPr>
              <a:t>二</a:t>
            </a:r>
            <a:r>
              <a:rPr lang="en-US" altLang="zh-CN" smtClean="0">
                <a:solidFill>
                  <a:schemeClr val="tx2"/>
                </a:solidFill>
                <a:latin typeface="宋体" pitchFamily="2" charset="-122"/>
              </a:rPr>
              <a:t>:</a:t>
            </a:r>
            <a:r>
              <a:rPr lang="zh-CN" altLang="en-US" smtClean="0">
                <a:solidFill>
                  <a:schemeClr val="tx2"/>
                </a:solidFill>
                <a:latin typeface="宋体" pitchFamily="2" charset="-122"/>
              </a:rPr>
              <a:t>是通过文件目录来获得文件的存取控制信息和保护信息，以保证对文件的操作是安全的。</a:t>
            </a:r>
          </a:p>
          <a:p>
            <a:pPr eaLnBrk="1" hangingPunct="1"/>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control" Target="../activeX/activeX2.xml"/><Relationship Id="rId1" Type="http://schemas.openxmlformats.org/officeDocument/2006/relationships/vmlDrawing" Target="../drawings/vmlDrawing2.v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BF90D95F-78C0-49BD-89FA-11DD8D426D39}" type="slidenum">
              <a:rPr lang="en-US" altLang="zh-CN"/>
              <a:pPr>
                <a:defRPr/>
              </a:pPr>
              <a:t>‹#›</a:t>
            </a:fld>
            <a:endParaRPr lang="en-US" altLang="zh-CN"/>
          </a:p>
        </p:txBody>
      </p:sp>
    </p:spTree>
    <p:controls>
      <mc:AlternateContent xmlns:mc="http://schemas.openxmlformats.org/markup-compatibility/2006">
        <mc:Choice xmlns:v="urn:schemas-microsoft-com:vml" Requires="v">
          <p:control spid="271369" name="ShockwaveFlash1" r:id="rId2" imgW="1143099" imgH="380872"/>
        </mc:Choice>
        <mc:Fallback>
          <p:control name="ShockwaveFlash1" r:id="rId2" imgW="1143099" imgH="380872">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152400" y="6477000"/>
                  <a:ext cx="1143000" cy="381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63689098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4E69906-07A0-40FD-AEB5-C41ACE4ADF8D}" type="slidenum">
              <a:rPr lang="en-US" altLang="zh-CN"/>
              <a:pPr>
                <a:defRPr/>
              </a:pPr>
              <a:t>‹#›</a:t>
            </a:fld>
            <a:endParaRPr lang="en-US" altLang="zh-CN"/>
          </a:p>
        </p:txBody>
      </p:sp>
    </p:spTree>
    <p:extLst>
      <p:ext uri="{BB962C8B-B14F-4D97-AF65-F5344CB8AC3E}">
        <p14:creationId xmlns:p14="http://schemas.microsoft.com/office/powerpoint/2010/main" val="394571536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CB78E6B-AD9D-4B41-BA0D-2E4D7B3532FF}" type="slidenum">
              <a:rPr lang="en-US" altLang="zh-CN"/>
              <a:pPr>
                <a:defRPr/>
              </a:pPr>
              <a:t>‹#›</a:t>
            </a:fld>
            <a:endParaRPr lang="en-US" altLang="zh-CN"/>
          </a:p>
        </p:txBody>
      </p:sp>
    </p:spTree>
    <p:extLst>
      <p:ext uri="{BB962C8B-B14F-4D97-AF65-F5344CB8AC3E}">
        <p14:creationId xmlns:p14="http://schemas.microsoft.com/office/powerpoint/2010/main" val="90920224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457200" y="1600200"/>
            <a:ext cx="8229600" cy="4525963"/>
          </a:xfrm>
          <a:prstGeom prst="rect">
            <a:avLst/>
          </a:prstGeo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5C4947E-23B8-4351-A343-931B4B21B9A8}" type="slidenum">
              <a:rPr lang="en-US" altLang="zh-CN"/>
              <a:pPr>
                <a:defRPr/>
              </a:pPr>
              <a:t>‹#›</a:t>
            </a:fld>
            <a:endParaRPr lang="en-US" altLang="zh-CN"/>
          </a:p>
        </p:txBody>
      </p:sp>
    </p:spTree>
    <p:extLst>
      <p:ext uri="{BB962C8B-B14F-4D97-AF65-F5344CB8AC3E}">
        <p14:creationId xmlns:p14="http://schemas.microsoft.com/office/powerpoint/2010/main" val="312347948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88FC06F-3109-4BF3-A0E4-326A041346B6}" type="slidenum">
              <a:rPr lang="en-US" altLang="zh-CN"/>
              <a:pPr>
                <a:defRPr/>
              </a:pPr>
              <a:t>‹#›</a:t>
            </a:fld>
            <a:endParaRPr lang="en-US" altLang="zh-CN"/>
          </a:p>
        </p:txBody>
      </p:sp>
    </p:spTree>
    <p:extLst>
      <p:ext uri="{BB962C8B-B14F-4D97-AF65-F5344CB8AC3E}">
        <p14:creationId xmlns:p14="http://schemas.microsoft.com/office/powerpoint/2010/main" val="8483121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9455003-4F02-49CB-BA6C-F3983AEBD994}" type="slidenum">
              <a:rPr lang="en-US" altLang="zh-CN"/>
              <a:pPr>
                <a:defRPr/>
              </a:pPr>
              <a:t>‹#›</a:t>
            </a:fld>
            <a:endParaRPr lang="en-US" altLang="zh-CN"/>
          </a:p>
        </p:txBody>
      </p:sp>
    </p:spTree>
    <p:extLst>
      <p:ext uri="{BB962C8B-B14F-4D97-AF65-F5344CB8AC3E}">
        <p14:creationId xmlns:p14="http://schemas.microsoft.com/office/powerpoint/2010/main" val="64184876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2105719-E240-482C-A12A-40B13C85FC85}" type="slidenum">
              <a:rPr lang="en-US" altLang="zh-CN"/>
              <a:pPr>
                <a:defRPr/>
              </a:pPr>
              <a:t>‹#›</a:t>
            </a:fld>
            <a:endParaRPr lang="en-US" altLang="zh-CN"/>
          </a:p>
        </p:txBody>
      </p:sp>
    </p:spTree>
    <p:extLst>
      <p:ext uri="{BB962C8B-B14F-4D97-AF65-F5344CB8AC3E}">
        <p14:creationId xmlns:p14="http://schemas.microsoft.com/office/powerpoint/2010/main" val="123664492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425E93CD-0AC6-4798-8BB8-FFA395EC7F26}" type="slidenum">
              <a:rPr lang="en-US" altLang="zh-CN"/>
              <a:pPr>
                <a:defRPr/>
              </a:pPr>
              <a:t>‹#›</a:t>
            </a:fld>
            <a:endParaRPr lang="en-US" altLang="zh-CN"/>
          </a:p>
        </p:txBody>
      </p:sp>
    </p:spTree>
    <p:extLst>
      <p:ext uri="{BB962C8B-B14F-4D97-AF65-F5344CB8AC3E}">
        <p14:creationId xmlns:p14="http://schemas.microsoft.com/office/powerpoint/2010/main" val="218135198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123F9766-E096-47BA-BB8A-B208C497F4D9}" type="slidenum">
              <a:rPr lang="en-US" altLang="zh-CN"/>
              <a:pPr>
                <a:defRPr/>
              </a:pPr>
              <a:t>‹#›</a:t>
            </a:fld>
            <a:endParaRPr lang="en-US" altLang="zh-CN"/>
          </a:p>
        </p:txBody>
      </p:sp>
    </p:spTree>
    <p:extLst>
      <p:ext uri="{BB962C8B-B14F-4D97-AF65-F5344CB8AC3E}">
        <p14:creationId xmlns:p14="http://schemas.microsoft.com/office/powerpoint/2010/main" val="217994800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370B99C-2DA4-4102-87E3-467926613F3B}" type="slidenum">
              <a:rPr lang="en-US" altLang="zh-CN"/>
              <a:pPr>
                <a:defRPr/>
              </a:pPr>
              <a:t>‹#›</a:t>
            </a:fld>
            <a:endParaRPr lang="en-US" altLang="zh-CN"/>
          </a:p>
        </p:txBody>
      </p:sp>
    </p:spTree>
    <p:extLst>
      <p:ext uri="{BB962C8B-B14F-4D97-AF65-F5344CB8AC3E}">
        <p14:creationId xmlns:p14="http://schemas.microsoft.com/office/powerpoint/2010/main" val="69920383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39FA052-0689-4557-A2E0-4754B8FAF740}" type="slidenum">
              <a:rPr lang="en-US" altLang="zh-CN"/>
              <a:pPr>
                <a:defRPr/>
              </a:pPr>
              <a:t>‹#›</a:t>
            </a:fld>
            <a:endParaRPr lang="en-US" altLang="zh-CN"/>
          </a:p>
        </p:txBody>
      </p:sp>
    </p:spTree>
    <p:extLst>
      <p:ext uri="{BB962C8B-B14F-4D97-AF65-F5344CB8AC3E}">
        <p14:creationId xmlns:p14="http://schemas.microsoft.com/office/powerpoint/2010/main" val="97121198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897F3D-187B-45DF-B0A4-A82A7917CEC0}" type="slidenum">
              <a:rPr lang="en-US" altLang="zh-CN"/>
              <a:pPr>
                <a:defRPr/>
              </a:pPr>
              <a:t>‹#›</a:t>
            </a:fld>
            <a:endParaRPr lang="en-US" altLang="zh-CN"/>
          </a:p>
        </p:txBody>
      </p:sp>
    </p:spTree>
    <p:extLst>
      <p:ext uri="{BB962C8B-B14F-4D97-AF65-F5344CB8AC3E}">
        <p14:creationId xmlns:p14="http://schemas.microsoft.com/office/powerpoint/2010/main" val="345696507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control" Target="../activeX/activeX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534532" name="Rectangle 4"/>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buClrTx/>
              <a:buSzTx/>
              <a:buFontTx/>
              <a:buNone/>
              <a:defRPr kumimoji="0" sz="1400" b="0" i="0" u="none">
                <a:solidFill>
                  <a:schemeClr val="tx1"/>
                </a:solidFill>
                <a:effectLst/>
                <a:ea typeface="+mn-ea"/>
              </a:defRPr>
            </a:lvl1pPr>
          </a:lstStyle>
          <a:p>
            <a:pPr>
              <a:defRPr/>
            </a:pPr>
            <a:endParaRPr lang="en-US" altLang="zh-CN"/>
          </a:p>
        </p:txBody>
      </p:sp>
      <p:sp>
        <p:nvSpPr>
          <p:cNvPr id="53453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buClrTx/>
              <a:buSzTx/>
              <a:buFontTx/>
              <a:buNone/>
              <a:defRPr kumimoji="0" sz="1400" b="0" i="0" u="none">
                <a:solidFill>
                  <a:schemeClr val="tx1"/>
                </a:solidFill>
                <a:effectLst/>
                <a:ea typeface="+mn-ea"/>
              </a:defRPr>
            </a:lvl1pPr>
          </a:lstStyle>
          <a:p>
            <a:pPr>
              <a:defRPr/>
            </a:pPr>
            <a:endParaRPr lang="en-US" altLang="zh-CN"/>
          </a:p>
        </p:txBody>
      </p:sp>
      <p:sp>
        <p:nvSpPr>
          <p:cNvPr id="534534" name="Rectangle 6"/>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buClrTx/>
              <a:buSzTx/>
              <a:buFontTx/>
              <a:buNone/>
              <a:defRPr kumimoji="0" sz="1400" b="0" i="0" u="none">
                <a:solidFill>
                  <a:schemeClr val="tx1"/>
                </a:solidFill>
                <a:effectLst/>
                <a:ea typeface="+mn-ea"/>
              </a:defRPr>
            </a:lvl1pPr>
          </a:lstStyle>
          <a:p>
            <a:pPr>
              <a:defRPr/>
            </a:pPr>
            <a:fld id="{BA37C3A2-485D-40B7-9828-2F30DF86CCF0}" type="slidenum">
              <a:rPr lang="en-US" altLang="zh-CN"/>
              <a:pPr>
                <a:defRPr/>
              </a:pPr>
              <a:t>‹#›</a:t>
            </a:fld>
            <a:endParaRPr lang="en-US" altLang="zh-CN"/>
          </a:p>
        </p:txBody>
      </p:sp>
    </p:spTree>
    <p:controls>
      <mc:AlternateContent xmlns:mc="http://schemas.openxmlformats.org/markup-compatibility/2006">
        <mc:Choice xmlns:v="urn:schemas-microsoft-com:vml" Requires="v">
          <p:control spid="1033" name="ShockwaveFlash1" r:id="rId15" imgW="1143099" imgH="380872"/>
        </mc:Choice>
        <mc:Fallback>
          <p:control name="ShockwaveFlash1" r:id="rId15" imgW="1143099" imgH="380872">
            <p:pic>
              <p:nvPicPr>
                <p:cNvPr id="0" name="ShockwaveFlash1"/>
                <p:cNvPicPr preferRelativeResize="0">
                  <a:picLocks noChangeArrowheads="1" noChangeShapeType="1"/>
                </p:cNvPicPr>
                <p:nvPr/>
              </p:nvPicPr>
              <p:blipFill>
                <a:blip r:embed="rId17">
                  <a:extLst>
                    <a:ext uri="{28A0092B-C50C-407E-A947-70E740481C1C}">
                      <a14:useLocalDpi xmlns:a14="http://schemas.microsoft.com/office/drawing/2010/main" val="0"/>
                    </a:ext>
                  </a:extLst>
                </a:blip>
                <a:srcRect/>
                <a:stretch>
                  <a:fillRect/>
                </a:stretch>
              </p:blipFill>
              <p:spPr bwMode="auto">
                <a:xfrm>
                  <a:off x="152400" y="6477000"/>
                  <a:ext cx="1143000" cy="381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 bg1="lt1" tx1="dk1" bg2="lt2" tx2="dk2" accent1="accent1" accent2="accent2" accent3="accent3" accent4="accent4" accent5="accent5" accent6="accent6" hlink="hlink" folHlink="folHlink"/>
  <p:sldLayoutIdLst>
    <p:sldLayoutId id="2147483721"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2" r:id="rId12"/>
  </p:sldLayoutIdLst>
  <p:transition spd="med"/>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oleObject" Target="../embeddings/oleObject3.bin"/><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19.png"/><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21.png"/><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oleObject" Target="../embeddings/oleObject13.bin"/><Relationship Id="rId18" Type="http://schemas.openxmlformats.org/officeDocument/2006/relationships/image" Target="../media/image28.png"/><Relationship Id="rId26" Type="http://schemas.openxmlformats.org/officeDocument/2006/relationships/image" Target="../media/image32.png"/><Relationship Id="rId3" Type="http://schemas.openxmlformats.org/officeDocument/2006/relationships/notesSlide" Target="../notesSlides/notesSlide10.xml"/><Relationship Id="rId21" Type="http://schemas.openxmlformats.org/officeDocument/2006/relationships/oleObject" Target="../embeddings/oleObject17.bin"/><Relationship Id="rId7" Type="http://schemas.openxmlformats.org/officeDocument/2006/relationships/oleObject" Target="../embeddings/oleObject10.bin"/><Relationship Id="rId12" Type="http://schemas.openxmlformats.org/officeDocument/2006/relationships/image" Target="../media/image25.png"/><Relationship Id="rId17" Type="http://schemas.openxmlformats.org/officeDocument/2006/relationships/oleObject" Target="../embeddings/oleObject15.bin"/><Relationship Id="rId25" Type="http://schemas.openxmlformats.org/officeDocument/2006/relationships/oleObject" Target="../embeddings/oleObject19.bin"/><Relationship Id="rId2" Type="http://schemas.openxmlformats.org/officeDocument/2006/relationships/slideLayout" Target="../slideLayouts/slideLayout6.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vmlDrawing" Target="../drawings/vmlDrawing7.vml"/><Relationship Id="rId6" Type="http://schemas.openxmlformats.org/officeDocument/2006/relationships/oleObject" Target="../embeddings/oleObject9.bin"/><Relationship Id="rId11" Type="http://schemas.openxmlformats.org/officeDocument/2006/relationships/oleObject" Target="../embeddings/oleObject12.bin"/><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oleObject" Target="../embeddings/oleObject14.bin"/><Relationship Id="rId23" Type="http://schemas.openxmlformats.org/officeDocument/2006/relationships/oleObject" Target="../embeddings/oleObject18.bin"/><Relationship Id="rId10" Type="http://schemas.openxmlformats.org/officeDocument/2006/relationships/image" Target="../media/image24.png"/><Relationship Id="rId19" Type="http://schemas.openxmlformats.org/officeDocument/2006/relationships/oleObject" Target="../embeddings/oleObject16.bin"/><Relationship Id="rId4" Type="http://schemas.openxmlformats.org/officeDocument/2006/relationships/oleObject" Target="../embeddings/oleObject8.bin"/><Relationship Id="rId9" Type="http://schemas.openxmlformats.org/officeDocument/2006/relationships/oleObject" Target="../embeddings/oleObject11.bin"/><Relationship Id="rId14" Type="http://schemas.openxmlformats.org/officeDocument/2006/relationships/image" Target="../media/image26.png"/><Relationship Id="rId22"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image" Target="../media/image12.png"/><Relationship Id="rId4" Type="http://schemas.openxmlformats.org/officeDocument/2006/relationships/oleObject" Target="../embeddings/oleObject21.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34.png"/><Relationship Id="rId4" Type="http://schemas.openxmlformats.org/officeDocument/2006/relationships/oleObject" Target="../embeddings/oleObject23.bin"/></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oleObject" Target="../embeddings/oleObject25.bin"/><Relationship Id="rId5" Type="http://schemas.openxmlformats.org/officeDocument/2006/relationships/image" Target="../media/image12.png"/><Relationship Id="rId4" Type="http://schemas.openxmlformats.org/officeDocument/2006/relationships/oleObject" Target="../embeddings/oleObject24.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8.png"/><Relationship Id="rId3" Type="http://schemas.openxmlformats.org/officeDocument/2006/relationships/notesSlide" Target="../notesSlides/notesSlide17.xml"/><Relationship Id="rId7" Type="http://schemas.openxmlformats.org/officeDocument/2006/relationships/image" Target="../media/image15.png"/><Relationship Id="rId12" Type="http://schemas.openxmlformats.org/officeDocument/2006/relationships/oleObject" Target="../embeddings/oleObject30.bin"/><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oleObject" Target="../embeddings/oleObject27.bin"/><Relationship Id="rId11" Type="http://schemas.openxmlformats.org/officeDocument/2006/relationships/image" Target="../media/image37.png"/><Relationship Id="rId5" Type="http://schemas.openxmlformats.org/officeDocument/2006/relationships/image" Target="../media/image12.png"/><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18.xml"/><Relationship Id="rId7" Type="http://schemas.openxmlformats.org/officeDocument/2006/relationships/image" Target="../media/image15.png"/><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32.bin"/><Relationship Id="rId5" Type="http://schemas.openxmlformats.org/officeDocument/2006/relationships/image" Target="../media/image12.png"/><Relationship Id="rId4" Type="http://schemas.openxmlformats.org/officeDocument/2006/relationships/oleObject" Target="../embeddings/oleObject31.bin"/><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oleObject" Target="../embeddings/oleObject39.bin"/><Relationship Id="rId18" Type="http://schemas.openxmlformats.org/officeDocument/2006/relationships/image" Target="../media/image45.png"/><Relationship Id="rId3" Type="http://schemas.openxmlformats.org/officeDocument/2006/relationships/notesSlide" Target="../notesSlides/notesSlide19.xml"/><Relationship Id="rId7" Type="http://schemas.openxmlformats.org/officeDocument/2006/relationships/image" Target="../media/image41.png"/><Relationship Id="rId12" Type="http://schemas.openxmlformats.org/officeDocument/2006/relationships/image" Target="../media/image42.png"/><Relationship Id="rId17" Type="http://schemas.openxmlformats.org/officeDocument/2006/relationships/oleObject" Target="../embeddings/oleObject41.bin"/><Relationship Id="rId2" Type="http://schemas.openxmlformats.org/officeDocument/2006/relationships/slideLayout" Target="../slideLayouts/slideLayout6.xml"/><Relationship Id="rId16" Type="http://schemas.openxmlformats.org/officeDocument/2006/relationships/image" Target="../media/image44.png"/><Relationship Id="rId20" Type="http://schemas.openxmlformats.org/officeDocument/2006/relationships/image" Target="../media/image46.png"/><Relationship Id="rId1" Type="http://schemas.openxmlformats.org/officeDocument/2006/relationships/vmlDrawing" Target="../drawings/vmlDrawing14.vml"/><Relationship Id="rId6" Type="http://schemas.openxmlformats.org/officeDocument/2006/relationships/oleObject" Target="../embeddings/oleObject35.bin"/><Relationship Id="rId11" Type="http://schemas.openxmlformats.org/officeDocument/2006/relationships/oleObject" Target="../embeddings/oleObject38.bin"/><Relationship Id="rId5" Type="http://schemas.openxmlformats.org/officeDocument/2006/relationships/image" Target="../media/image40.png"/><Relationship Id="rId15" Type="http://schemas.openxmlformats.org/officeDocument/2006/relationships/oleObject" Target="../embeddings/oleObject40.bin"/><Relationship Id="rId10" Type="http://schemas.openxmlformats.org/officeDocument/2006/relationships/oleObject" Target="../embeddings/oleObject37.bin"/><Relationship Id="rId19" Type="http://schemas.openxmlformats.org/officeDocument/2006/relationships/oleObject" Target="../embeddings/oleObject42.bin"/><Relationship Id="rId4" Type="http://schemas.openxmlformats.org/officeDocument/2006/relationships/oleObject" Target="../embeddings/oleObject34.bin"/><Relationship Id="rId9" Type="http://schemas.openxmlformats.org/officeDocument/2006/relationships/image" Target="../media/image12.png"/><Relationship Id="rId14" Type="http://schemas.openxmlformats.org/officeDocument/2006/relationships/image" Target="../media/image43.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20.xml"/><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44.bin"/><Relationship Id="rId5" Type="http://schemas.openxmlformats.org/officeDocument/2006/relationships/image" Target="../media/image29.png"/><Relationship Id="rId4" Type="http://schemas.openxmlformats.org/officeDocument/2006/relationships/oleObject" Target="../embeddings/oleObject43.bin"/><Relationship Id="rId9" Type="http://schemas.openxmlformats.org/officeDocument/2006/relationships/image" Target="../media/image31.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51.png"/><Relationship Id="rId3" Type="http://schemas.openxmlformats.org/officeDocument/2006/relationships/notesSlide" Target="../notesSlides/notesSlide21.xml"/><Relationship Id="rId7" Type="http://schemas.openxmlformats.org/officeDocument/2006/relationships/image" Target="../media/image48.png"/><Relationship Id="rId12" Type="http://schemas.openxmlformats.org/officeDocument/2006/relationships/oleObject" Target="../embeddings/oleObject50.bin"/><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47.bin"/><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23.xml"/><Relationship Id="rId7" Type="http://schemas.openxmlformats.org/officeDocument/2006/relationships/oleObject" Target="../embeddings/oleObject53.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oleObject" Target="../embeddings/oleObject52.bin"/><Relationship Id="rId5" Type="http://schemas.openxmlformats.org/officeDocument/2006/relationships/image" Target="../media/image52.png"/><Relationship Id="rId4" Type="http://schemas.openxmlformats.org/officeDocument/2006/relationships/oleObject" Target="../embeddings/oleObject51.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image" Target="../media/image54.png"/><Relationship Id="rId4" Type="http://schemas.openxmlformats.org/officeDocument/2006/relationships/oleObject" Target="../embeddings/oleObject54.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oleObject" Target="../embeddings/oleObject55.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oleObject" Target="../embeddings/oleObject56.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21.vml"/><Relationship Id="rId5" Type="http://schemas.openxmlformats.org/officeDocument/2006/relationships/image" Target="../media/image57.png"/><Relationship Id="rId4" Type="http://schemas.openxmlformats.org/officeDocument/2006/relationships/oleObject" Target="../embeddings/oleObject57.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vmlDrawing" Target="../drawings/vmlDrawing22.vml"/><Relationship Id="rId5" Type="http://schemas.openxmlformats.org/officeDocument/2006/relationships/image" Target="../media/image63.png"/><Relationship Id="rId4" Type="http://schemas.openxmlformats.org/officeDocument/2006/relationships/oleObject" Target="../embeddings/oleObject58.bin"/></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12.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oleObject" Target="../embeddings/oleObject65.bin"/><Relationship Id="rId18" Type="http://schemas.openxmlformats.org/officeDocument/2006/relationships/image" Target="../media/image68.png"/><Relationship Id="rId26" Type="http://schemas.openxmlformats.org/officeDocument/2006/relationships/image" Target="../media/image72.png"/><Relationship Id="rId3" Type="http://schemas.openxmlformats.org/officeDocument/2006/relationships/notesSlide" Target="../notesSlides/notesSlide35.xml"/><Relationship Id="rId21" Type="http://schemas.openxmlformats.org/officeDocument/2006/relationships/oleObject" Target="../embeddings/oleObject69.bin"/><Relationship Id="rId7" Type="http://schemas.openxmlformats.org/officeDocument/2006/relationships/oleObject" Target="../embeddings/oleObject61.bin"/><Relationship Id="rId12" Type="http://schemas.openxmlformats.org/officeDocument/2006/relationships/image" Target="../media/image66.png"/><Relationship Id="rId17" Type="http://schemas.openxmlformats.org/officeDocument/2006/relationships/oleObject" Target="../embeddings/oleObject67.bin"/><Relationship Id="rId25" Type="http://schemas.openxmlformats.org/officeDocument/2006/relationships/oleObject" Target="../embeddings/oleObject71.bin"/><Relationship Id="rId2" Type="http://schemas.openxmlformats.org/officeDocument/2006/relationships/slideLayout" Target="../slideLayouts/slideLayout6.xml"/><Relationship Id="rId16" Type="http://schemas.openxmlformats.org/officeDocument/2006/relationships/image" Target="../media/image24.png"/><Relationship Id="rId20" Type="http://schemas.openxmlformats.org/officeDocument/2006/relationships/image" Target="../media/image69.png"/><Relationship Id="rId1" Type="http://schemas.openxmlformats.org/officeDocument/2006/relationships/vmlDrawing" Target="../drawings/vmlDrawing23.vml"/><Relationship Id="rId6" Type="http://schemas.openxmlformats.org/officeDocument/2006/relationships/oleObject" Target="../embeddings/oleObject60.bin"/><Relationship Id="rId11" Type="http://schemas.openxmlformats.org/officeDocument/2006/relationships/oleObject" Target="../embeddings/oleObject64.bin"/><Relationship Id="rId24" Type="http://schemas.openxmlformats.org/officeDocument/2006/relationships/image" Target="../media/image71.png"/><Relationship Id="rId5" Type="http://schemas.openxmlformats.org/officeDocument/2006/relationships/image" Target="../media/image12.png"/><Relationship Id="rId15" Type="http://schemas.openxmlformats.org/officeDocument/2006/relationships/oleObject" Target="../embeddings/oleObject66.bin"/><Relationship Id="rId23" Type="http://schemas.openxmlformats.org/officeDocument/2006/relationships/oleObject" Target="../embeddings/oleObject70.bin"/><Relationship Id="rId10" Type="http://schemas.openxmlformats.org/officeDocument/2006/relationships/image" Target="../media/image65.png"/><Relationship Id="rId19" Type="http://schemas.openxmlformats.org/officeDocument/2006/relationships/oleObject" Target="../embeddings/oleObject68.bin"/><Relationship Id="rId4" Type="http://schemas.openxmlformats.org/officeDocument/2006/relationships/oleObject" Target="../embeddings/oleObject59.bin"/><Relationship Id="rId9" Type="http://schemas.openxmlformats.org/officeDocument/2006/relationships/oleObject" Target="../embeddings/oleObject63.bin"/><Relationship Id="rId14" Type="http://schemas.openxmlformats.org/officeDocument/2006/relationships/image" Target="../media/image67.png"/><Relationship Id="rId22"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oleObject" Target="../embeddings/oleObject73.bin"/><Relationship Id="rId5" Type="http://schemas.openxmlformats.org/officeDocument/2006/relationships/image" Target="../media/image12.png"/><Relationship Id="rId4" Type="http://schemas.openxmlformats.org/officeDocument/2006/relationships/oleObject" Target="../embeddings/oleObject72.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image" Target="../media/image76.jpeg"/><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75.bin"/><Relationship Id="rId5" Type="http://schemas.openxmlformats.org/officeDocument/2006/relationships/image" Target="../media/image73.png"/><Relationship Id="rId10" Type="http://schemas.openxmlformats.org/officeDocument/2006/relationships/image" Target="../media/image77.jpeg"/><Relationship Id="rId4" Type="http://schemas.openxmlformats.org/officeDocument/2006/relationships/oleObject" Target="../embeddings/oleObject74.bin"/><Relationship Id="rId9"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1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baike.baidu.com/view/1198246.htm"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png"/><Relationship Id="rId5" Type="http://schemas.openxmlformats.org/officeDocument/2006/relationships/oleObject" Target="../embeddings/oleObject2.bin"/><Relationship Id="rId4" Type="http://schemas.openxmlformats.org/officeDocument/2006/relationships/image" Target="../media/image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ChangeArrowheads="1"/>
          </p:cNvSpPr>
          <p:nvPr/>
        </p:nvSpPr>
        <p:spPr bwMode="auto">
          <a:xfrm>
            <a:off x="304800" y="304800"/>
            <a:ext cx="510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defRPr/>
            </a:pPr>
            <a:r>
              <a:rPr kumimoji="1" lang="zh-CN" altLang="en-US" sz="4800" i="1" noProof="1">
                <a:solidFill>
                  <a:srgbClr val="0033CC"/>
                </a:solidFill>
                <a:effectLst>
                  <a:outerShdw blurRad="38100" dist="38100" dir="2700000" algn="tl">
                    <a:srgbClr val="C0C0C0"/>
                  </a:outerShdw>
                </a:effectLst>
                <a:latin typeface="Times New Roman" pitchFamily="18" charset="0"/>
              </a:rPr>
              <a:t>什么是操作系统</a:t>
            </a:r>
            <a:r>
              <a:rPr kumimoji="1" lang="zh-CN" altLang="zh-CN" sz="4800" i="1" noProof="1">
                <a:solidFill>
                  <a:srgbClr val="0033CC"/>
                </a:solidFill>
                <a:effectLst>
                  <a:outerShdw blurRad="38100" dist="38100" dir="2700000" algn="tl">
                    <a:srgbClr val="C0C0C0"/>
                  </a:outerShdw>
                </a:effectLst>
                <a:latin typeface="Times New Roman" pitchFamily="18" charset="0"/>
              </a:rPr>
              <a:t>？</a:t>
            </a:r>
            <a:endParaRPr kumimoji="1" lang="zh-CN" altLang="en-US" sz="5400">
              <a:solidFill>
                <a:schemeClr val="tx1"/>
              </a:solidFill>
              <a:latin typeface="Times New Roman" pitchFamily="18" charset="0"/>
              <a:ea typeface="宋体" pitchFamily="2" charset="-122"/>
            </a:endParaRPr>
          </a:p>
        </p:txBody>
      </p:sp>
      <p:sp>
        <p:nvSpPr>
          <p:cNvPr id="9219" name="AutoShape 3"/>
          <p:cNvSpPr>
            <a:spLocks noChangeArrowheads="1"/>
          </p:cNvSpPr>
          <p:nvPr/>
        </p:nvSpPr>
        <p:spPr bwMode="auto">
          <a:xfrm>
            <a:off x="4067175" y="1557338"/>
            <a:ext cx="4924425" cy="3749675"/>
          </a:xfrm>
          <a:prstGeom prst="wedgeRoundRectCallout">
            <a:avLst>
              <a:gd name="adj1" fmla="val -73968"/>
              <a:gd name="adj2" fmla="val -54426"/>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pPr algn="ctr"/>
            <a:endParaRPr kumimoji="1" lang="zh-CN" altLang="zh-CN" sz="4000" b="0">
              <a:solidFill>
                <a:schemeClr val="tx1"/>
              </a:solidFill>
              <a:latin typeface="Times New Roman" pitchFamily="18" charset="0"/>
              <a:ea typeface="宋体" pitchFamily="2" charset="-122"/>
            </a:endParaRPr>
          </a:p>
        </p:txBody>
      </p:sp>
      <p:sp>
        <p:nvSpPr>
          <p:cNvPr id="9220" name="Rectangle 4"/>
          <p:cNvSpPr>
            <a:spLocks noChangeArrowheads="1"/>
          </p:cNvSpPr>
          <p:nvPr/>
        </p:nvSpPr>
        <p:spPr bwMode="auto">
          <a:xfrm>
            <a:off x="4191000" y="1524000"/>
            <a:ext cx="4648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nSpc>
                <a:spcPct val="160000"/>
              </a:lnSpc>
            </a:pPr>
            <a:r>
              <a:rPr kumimoji="1" lang="zh-CN" altLang="en-US" sz="3200" dirty="0">
                <a:solidFill>
                  <a:srgbClr val="CC0000"/>
                </a:solidFill>
                <a:latin typeface="宋体" pitchFamily="2" charset="-122"/>
                <a:ea typeface="宋体" pitchFamily="2" charset="-122"/>
              </a:rPr>
              <a:t>用以控制和管理系统</a:t>
            </a:r>
            <a:r>
              <a:rPr kumimoji="1" lang="zh-CN" altLang="en-US" sz="3200" u="sng" dirty="0">
                <a:solidFill>
                  <a:srgbClr val="0066FF"/>
                </a:solidFill>
                <a:latin typeface="宋体" pitchFamily="2" charset="-122"/>
                <a:ea typeface="宋体" pitchFamily="2" charset="-122"/>
              </a:rPr>
              <a:t>资源</a:t>
            </a:r>
            <a:r>
              <a:rPr kumimoji="1" lang="zh-CN" altLang="en-US" sz="3200" dirty="0">
                <a:solidFill>
                  <a:srgbClr val="CC0000"/>
                </a:solidFill>
                <a:latin typeface="宋体" pitchFamily="2" charset="-122"/>
                <a:ea typeface="宋体" pitchFamily="2" charset="-122"/>
              </a:rPr>
              <a:t>、方便用户使用计算机的</a:t>
            </a:r>
            <a:r>
              <a:rPr kumimoji="1" lang="zh-CN" altLang="en-US" sz="3200" u="sng" dirty="0">
                <a:solidFill>
                  <a:srgbClr val="0066FF"/>
                </a:solidFill>
                <a:latin typeface="宋体" pitchFamily="2" charset="-122"/>
                <a:ea typeface="宋体" pitchFamily="2" charset="-122"/>
              </a:rPr>
              <a:t>程序</a:t>
            </a:r>
            <a:r>
              <a:rPr kumimoji="1" lang="zh-CN" altLang="en-US" sz="3200" dirty="0">
                <a:solidFill>
                  <a:srgbClr val="CC0000"/>
                </a:solidFill>
                <a:latin typeface="宋体" pitchFamily="2" charset="-122"/>
                <a:ea typeface="宋体" pitchFamily="2" charset="-122"/>
              </a:rPr>
              <a:t>的集合，是人－机交互的</a:t>
            </a:r>
            <a:r>
              <a:rPr kumimoji="1" lang="zh-CN" altLang="en-US" sz="3200" u="sng" dirty="0">
                <a:solidFill>
                  <a:srgbClr val="0066FF"/>
                </a:solidFill>
                <a:latin typeface="宋体" pitchFamily="2" charset="-122"/>
                <a:ea typeface="宋体" pitchFamily="2" charset="-122"/>
              </a:rPr>
              <a:t>接口</a:t>
            </a:r>
            <a:r>
              <a:rPr kumimoji="1" lang="zh-CN" altLang="en-US" sz="3200" dirty="0">
                <a:solidFill>
                  <a:srgbClr val="CC0000"/>
                </a:solidFill>
                <a:latin typeface="宋体" pitchFamily="2" charset="-122"/>
                <a:ea typeface="宋体" pitchFamily="2" charset="-122"/>
              </a:rPr>
              <a:t>。</a:t>
            </a:r>
            <a:endParaRPr kumimoji="1" lang="zh-CN" altLang="en-US" sz="3200" dirty="0">
              <a:solidFill>
                <a:srgbClr val="CC00FF"/>
              </a:solidFill>
              <a:latin typeface="Times New Roman" pitchFamily="18" charset="0"/>
              <a:ea typeface="宋体" pitchFamily="2" charset="-122"/>
            </a:endParaRPr>
          </a:p>
        </p:txBody>
      </p:sp>
      <p:sp>
        <p:nvSpPr>
          <p:cNvPr id="9221" name="Line 5"/>
          <p:cNvSpPr>
            <a:spLocks noChangeShapeType="1"/>
          </p:cNvSpPr>
          <p:nvPr/>
        </p:nvSpPr>
        <p:spPr bwMode="auto">
          <a:xfrm>
            <a:off x="304800" y="1219200"/>
            <a:ext cx="5562600" cy="152400"/>
          </a:xfrm>
          <a:prstGeom prst="line">
            <a:avLst/>
          </a:prstGeom>
          <a:noFill/>
          <a:ln w="9525">
            <a:solidFill>
              <a:srgbClr val="000000"/>
            </a:solidFill>
            <a:round/>
            <a:headEnd/>
            <a:tailEnd/>
          </a:ln>
          <a:effectLst/>
          <a:scene3d>
            <a:camera prst="legacyPerspectiveTopLeft">
              <a:rot lat="0" lon="20519992"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endParaRPr lang="zh-CN" altLang="en-US"/>
          </a:p>
        </p:txBody>
      </p:sp>
      <p:pic>
        <p:nvPicPr>
          <p:cNvPr id="9222" name="Picture 9" descr="JSJTU-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307013"/>
            <a:ext cx="275272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10" descr="JSJTU-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505200"/>
            <a:ext cx="151447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11" descr="JSJTU-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987675"/>
            <a:ext cx="139700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A20BF34B-BA54-475F-A019-8880FCE52CE4}" type="slidenum">
              <a:rPr lang="en-US" altLang="zh-CN" smtClean="0"/>
              <a:pPr>
                <a:defRPr/>
              </a:pPr>
              <a:t>1</a:t>
            </a:fld>
            <a:endParaRPr lang="en-US" altLang="zh-CN"/>
          </a:p>
        </p:txBody>
      </p:sp>
    </p:spTree>
    <p:extLst>
      <p:ext uri="{BB962C8B-B14F-4D97-AF65-F5344CB8AC3E}">
        <p14:creationId xmlns:p14="http://schemas.microsoft.com/office/powerpoint/2010/main" val="118269434"/>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ChangeArrowheads="1"/>
          </p:cNvSpPr>
          <p:nvPr/>
        </p:nvSpPr>
        <p:spPr bwMode="auto">
          <a:xfrm>
            <a:off x="-76200" y="125413"/>
            <a:ext cx="625475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81000" lvl="2">
              <a:lnSpc>
                <a:spcPct val="140000"/>
              </a:lnSpc>
              <a:defRPr/>
            </a:pPr>
            <a:r>
              <a:rPr kumimoji="1" lang="zh-CN" i="1" u="sng">
                <a:solidFill>
                  <a:srgbClr val="0033CC"/>
                </a:solidFill>
                <a:effectLst>
                  <a:outerShdw blurRad="38100" dist="38100" dir="2700000" algn="tl">
                    <a:srgbClr val="C0C0C0"/>
                  </a:outerShdw>
                </a:effectLst>
                <a:latin typeface="Times New Roman" pitchFamily="18" charset="0"/>
              </a:rPr>
              <a:t>用户与计算机及操作系统的关系</a:t>
            </a:r>
            <a:endParaRPr kumimoji="1" lang="zh-CN" altLang="en-US" b="0">
              <a:solidFill>
                <a:schemeClr val="tx1"/>
              </a:solidFill>
              <a:latin typeface="Times New Roman" pitchFamily="18" charset="0"/>
            </a:endParaRPr>
          </a:p>
        </p:txBody>
      </p:sp>
      <p:grpSp>
        <p:nvGrpSpPr>
          <p:cNvPr id="18435" name="Group 3"/>
          <p:cNvGrpSpPr>
            <a:grpSpLocks/>
          </p:cNvGrpSpPr>
          <p:nvPr/>
        </p:nvGrpSpPr>
        <p:grpSpPr bwMode="auto">
          <a:xfrm>
            <a:off x="228600" y="1295400"/>
            <a:ext cx="8763000" cy="4724400"/>
            <a:chOff x="336" y="720"/>
            <a:chExt cx="5136" cy="3216"/>
          </a:xfrm>
        </p:grpSpPr>
        <p:sp>
          <p:nvSpPr>
            <p:cNvPr id="802820" name="Rectangle 4"/>
            <p:cNvSpPr>
              <a:spLocks noChangeArrowheads="1"/>
            </p:cNvSpPr>
            <p:nvPr/>
          </p:nvSpPr>
          <p:spPr bwMode="auto">
            <a:xfrm>
              <a:off x="336" y="720"/>
              <a:ext cx="4992" cy="336"/>
            </a:xfrm>
            <a:prstGeom prst="rect">
              <a:avLst/>
            </a:prstGeom>
            <a:solidFill>
              <a:srgbClr val="FFCC99"/>
            </a:solidFill>
            <a:ln w="12700">
              <a:solidFill>
                <a:srgbClr val="0000FF"/>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defRPr/>
              </a:pPr>
              <a:r>
                <a:rPr kumimoji="1" lang="zh-CN" altLang="en-US" sz="4000">
                  <a:solidFill>
                    <a:srgbClr val="CC0000"/>
                  </a:solidFill>
                  <a:effectLst>
                    <a:outerShdw blurRad="38100" dist="38100" dir="2700000" algn="tl">
                      <a:srgbClr val="000000"/>
                    </a:outerShdw>
                  </a:effectLst>
                  <a:latin typeface="隶书" pitchFamily="49" charset="-122"/>
                </a:rPr>
                <a:t>用 户</a:t>
              </a:r>
              <a:endParaRPr kumimoji="1" lang="zh-CN" altLang="en-US" sz="4000" b="0">
                <a:solidFill>
                  <a:srgbClr val="CC0000"/>
                </a:solidFill>
                <a:effectLst>
                  <a:outerShdw blurRad="38100" dist="38100" dir="2700000" algn="tl">
                    <a:srgbClr val="000000"/>
                  </a:outerShdw>
                </a:effectLst>
                <a:latin typeface="Times New Roman" pitchFamily="18" charset="0"/>
                <a:ea typeface="宋体" pitchFamily="2" charset="-122"/>
              </a:endParaRPr>
            </a:p>
          </p:txBody>
        </p:sp>
        <p:sp>
          <p:nvSpPr>
            <p:cNvPr id="802821" name="Rectangle 5"/>
            <p:cNvSpPr>
              <a:spLocks noChangeArrowheads="1"/>
            </p:cNvSpPr>
            <p:nvPr/>
          </p:nvSpPr>
          <p:spPr bwMode="auto">
            <a:xfrm>
              <a:off x="768" y="1392"/>
              <a:ext cx="4514" cy="336"/>
            </a:xfrm>
            <a:prstGeom prst="rect">
              <a:avLst/>
            </a:prstGeom>
            <a:solidFill>
              <a:srgbClr val="FFCC99"/>
            </a:solidFill>
            <a:ln w="12700">
              <a:solidFill>
                <a:srgbClr val="0000FF"/>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defRPr/>
              </a:pPr>
              <a:r>
                <a:rPr kumimoji="1" lang="zh-CN" altLang="en-US">
                  <a:solidFill>
                    <a:srgbClr val="0066FF"/>
                  </a:solidFill>
                  <a:latin typeface="Times New Roman" pitchFamily="18" charset="0"/>
                </a:rPr>
                <a:t>应用软件：</a:t>
              </a:r>
              <a:r>
                <a:rPr kumimoji="1" lang="en-US" altLang="zh-CN" sz="2400" b="0">
                  <a:solidFill>
                    <a:srgbClr val="0000CC"/>
                  </a:solidFill>
                  <a:latin typeface="Arial Black" pitchFamily="34" charset="0"/>
                </a:rPr>
                <a:t>FLASH</a:t>
              </a:r>
              <a:r>
                <a:rPr kumimoji="1" lang="zh-CN" altLang="en-US" sz="2400">
                  <a:solidFill>
                    <a:srgbClr val="0066FF"/>
                  </a:solidFill>
                  <a:latin typeface="Times New Roman" pitchFamily="18" charset="0"/>
                </a:rPr>
                <a:t>、</a:t>
              </a:r>
              <a:r>
                <a:rPr kumimoji="1" lang="en-US" altLang="zh-CN" sz="2400">
                  <a:solidFill>
                    <a:srgbClr val="0066FF"/>
                  </a:solidFill>
                  <a:latin typeface="Times New Roman" pitchFamily="18" charset="0"/>
                </a:rPr>
                <a:t>WPS</a:t>
              </a:r>
              <a:r>
                <a:rPr kumimoji="1" lang="zh-CN" altLang="en-US" sz="2400" b="0">
                  <a:solidFill>
                    <a:srgbClr val="0066FF"/>
                  </a:solidFill>
                  <a:latin typeface="Arial Black" pitchFamily="34" charset="0"/>
                </a:rPr>
                <a:t>、</a:t>
              </a:r>
              <a:r>
                <a:rPr kumimoji="1" lang="en-US" altLang="zh-CN" sz="2400" b="0">
                  <a:solidFill>
                    <a:srgbClr val="0000CC"/>
                  </a:solidFill>
                  <a:latin typeface="Arial Black" pitchFamily="34" charset="0"/>
                </a:rPr>
                <a:t>Office</a:t>
              </a:r>
              <a:endParaRPr kumimoji="1" lang="en-US" altLang="zh-CN" sz="2400" b="0">
                <a:solidFill>
                  <a:srgbClr val="0066FF"/>
                </a:solidFill>
                <a:effectLst>
                  <a:outerShdw blurRad="38100" dist="38100" dir="2700000" algn="tl">
                    <a:srgbClr val="000000"/>
                  </a:outerShdw>
                </a:effectLst>
                <a:latin typeface="隶书" pitchFamily="49" charset="-122"/>
              </a:endParaRPr>
            </a:p>
          </p:txBody>
        </p:sp>
        <p:sp>
          <p:nvSpPr>
            <p:cNvPr id="18442" name="Rectangle 6"/>
            <p:cNvSpPr>
              <a:spLocks noChangeArrowheads="1"/>
            </p:cNvSpPr>
            <p:nvPr/>
          </p:nvSpPr>
          <p:spPr bwMode="auto">
            <a:xfrm>
              <a:off x="1200" y="2064"/>
              <a:ext cx="3696" cy="384"/>
            </a:xfrm>
            <a:prstGeom prst="rect">
              <a:avLst/>
            </a:prstGeom>
            <a:solidFill>
              <a:srgbClr val="FFCC99"/>
            </a:solidFill>
            <a:ln w="12700">
              <a:solidFill>
                <a:srgbClr val="0000FF"/>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r>
                <a:rPr kumimoji="1" lang="zh-CN" altLang="en-US" sz="3600">
                  <a:solidFill>
                    <a:srgbClr val="0066FF"/>
                  </a:solidFill>
                  <a:latin typeface="Times New Roman" pitchFamily="18" charset="0"/>
                </a:rPr>
                <a:t>其它软件</a:t>
              </a:r>
              <a:r>
                <a:rPr kumimoji="1" lang="zh-CN" altLang="en-US">
                  <a:solidFill>
                    <a:srgbClr val="0066FF"/>
                  </a:solidFill>
                  <a:latin typeface="Times New Roman" pitchFamily="18" charset="0"/>
                  <a:ea typeface="宋体" pitchFamily="2" charset="-122"/>
                </a:rPr>
                <a:t>：</a:t>
              </a:r>
              <a:r>
                <a:rPr kumimoji="1" lang="zh-CN" altLang="en-US" sz="3600">
                  <a:solidFill>
                    <a:srgbClr val="0066FF"/>
                  </a:solidFill>
                  <a:latin typeface="Times New Roman" pitchFamily="18" charset="0"/>
                </a:rPr>
                <a:t>杀毒、数据库</a:t>
              </a:r>
            </a:p>
          </p:txBody>
        </p:sp>
        <p:sp>
          <p:nvSpPr>
            <p:cNvPr id="802823" name="Rectangle 7"/>
            <p:cNvSpPr>
              <a:spLocks noChangeArrowheads="1"/>
            </p:cNvSpPr>
            <p:nvPr/>
          </p:nvSpPr>
          <p:spPr bwMode="auto">
            <a:xfrm>
              <a:off x="336" y="2784"/>
              <a:ext cx="5136" cy="384"/>
            </a:xfrm>
            <a:prstGeom prst="rect">
              <a:avLst/>
            </a:prstGeom>
            <a:solidFill>
              <a:srgbClr val="FFCC99"/>
            </a:solidFill>
            <a:ln w="12700">
              <a:solidFill>
                <a:srgbClr val="0000FF"/>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defRPr/>
              </a:pPr>
              <a:r>
                <a:rPr kumimoji="1" lang="zh-CN" altLang="en-US">
                  <a:solidFill>
                    <a:srgbClr val="0066FF"/>
                  </a:solidFill>
                  <a:latin typeface="Times New Roman" pitchFamily="18" charset="0"/>
                </a:rPr>
                <a:t>操作系统</a:t>
              </a:r>
              <a:r>
                <a:rPr kumimoji="1" lang="zh-CN" altLang="en-US">
                  <a:solidFill>
                    <a:srgbClr val="0066FF"/>
                  </a:solidFill>
                  <a:latin typeface="Times New Roman" pitchFamily="18" charset="0"/>
                  <a:ea typeface="宋体" pitchFamily="2" charset="-122"/>
                </a:rPr>
                <a:t>：</a:t>
              </a:r>
              <a:r>
                <a:rPr kumimoji="1" lang="en-US" altLang="zh-CN" sz="2400">
                  <a:solidFill>
                    <a:srgbClr val="CC3300"/>
                  </a:solidFill>
                  <a:latin typeface="Arial Black" pitchFamily="34" charset="0"/>
                  <a:ea typeface="宋体" pitchFamily="2" charset="-122"/>
                </a:rPr>
                <a:t>DOS</a:t>
              </a:r>
              <a:r>
                <a:rPr kumimoji="1" lang="zh-CN" altLang="en-US" sz="2400" b="0">
                  <a:solidFill>
                    <a:srgbClr val="0066FF"/>
                  </a:solidFill>
                  <a:latin typeface="Arial Black" pitchFamily="34" charset="0"/>
                  <a:ea typeface="宋体" pitchFamily="2" charset="-122"/>
                </a:rPr>
                <a:t>、</a:t>
              </a:r>
              <a:r>
                <a:rPr kumimoji="1" lang="en-US" altLang="zh-CN" sz="2400" b="0">
                  <a:solidFill>
                    <a:srgbClr val="CC3300"/>
                  </a:solidFill>
                  <a:latin typeface="Arial Black" pitchFamily="34" charset="0"/>
                  <a:ea typeface="宋体" pitchFamily="2" charset="-122"/>
                </a:rPr>
                <a:t>Windows</a:t>
              </a:r>
              <a:r>
                <a:rPr kumimoji="1" lang="en-US" altLang="zh-CN" sz="2400" b="0">
                  <a:solidFill>
                    <a:srgbClr val="0066FF"/>
                  </a:solidFill>
                  <a:latin typeface="Arial Black" pitchFamily="34" charset="0"/>
                  <a:ea typeface="宋体" pitchFamily="2" charset="-122"/>
                </a:rPr>
                <a:t> (xp/Vista/7)</a:t>
              </a:r>
              <a:r>
                <a:rPr kumimoji="1" lang="zh-CN" altLang="en-US" sz="2400" b="0">
                  <a:solidFill>
                    <a:srgbClr val="0066FF"/>
                  </a:solidFill>
                  <a:latin typeface="Arial Black" pitchFamily="34" charset="0"/>
                  <a:ea typeface="宋体" pitchFamily="2" charset="-122"/>
                </a:rPr>
                <a:t>、</a:t>
              </a:r>
              <a:r>
                <a:rPr kumimoji="1" lang="en-US" altLang="zh-CN" sz="2400" b="0">
                  <a:solidFill>
                    <a:srgbClr val="0066FF"/>
                  </a:solidFill>
                  <a:latin typeface="Arial Black" pitchFamily="34" charset="0"/>
                  <a:ea typeface="宋体" pitchFamily="2" charset="-122"/>
                </a:rPr>
                <a:t>linux</a:t>
              </a:r>
              <a:endParaRPr kumimoji="1" lang="en-US" altLang="zh-CN" sz="2400" b="0">
                <a:solidFill>
                  <a:srgbClr val="0066FF"/>
                </a:solidFill>
                <a:effectLst>
                  <a:outerShdw blurRad="38100" dist="38100" dir="2700000" algn="tl">
                    <a:srgbClr val="000000"/>
                  </a:outerShdw>
                </a:effectLst>
                <a:latin typeface="Times New Roman" pitchFamily="18" charset="0"/>
                <a:ea typeface="宋体" pitchFamily="2" charset="-122"/>
              </a:endParaRPr>
            </a:p>
          </p:txBody>
        </p:sp>
        <p:sp>
          <p:nvSpPr>
            <p:cNvPr id="802824" name="Rectangle 8"/>
            <p:cNvSpPr>
              <a:spLocks noChangeArrowheads="1"/>
            </p:cNvSpPr>
            <p:nvPr/>
          </p:nvSpPr>
          <p:spPr bwMode="auto">
            <a:xfrm>
              <a:off x="1824" y="3552"/>
              <a:ext cx="2016" cy="384"/>
            </a:xfrm>
            <a:prstGeom prst="rect">
              <a:avLst/>
            </a:prstGeom>
            <a:solidFill>
              <a:srgbClr val="FFCC99"/>
            </a:solidFill>
            <a:ln w="12700">
              <a:solidFill>
                <a:srgbClr val="0000FF"/>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defRPr/>
              </a:pPr>
              <a:r>
                <a:rPr kumimoji="1" lang="zh-CN" altLang="en-US" sz="4000">
                  <a:solidFill>
                    <a:srgbClr val="0066FF"/>
                  </a:solidFill>
                  <a:latin typeface="隶书" pitchFamily="49" charset="-122"/>
                </a:rPr>
                <a:t>硬  件</a:t>
              </a:r>
              <a:endParaRPr kumimoji="1" lang="zh-CN" altLang="en-US" sz="4000" b="0">
                <a:solidFill>
                  <a:srgbClr val="0066FF"/>
                </a:solidFill>
                <a:effectLst>
                  <a:outerShdw blurRad="38100" dist="38100" dir="2700000" algn="tl">
                    <a:srgbClr val="000000"/>
                  </a:outerShdw>
                </a:effectLst>
                <a:latin typeface="Times New Roman" pitchFamily="18" charset="0"/>
                <a:ea typeface="宋体" pitchFamily="2" charset="-122"/>
              </a:endParaRPr>
            </a:p>
          </p:txBody>
        </p:sp>
        <p:sp>
          <p:nvSpPr>
            <p:cNvPr id="18445" name="Line 9"/>
            <p:cNvSpPr>
              <a:spLocks noChangeShapeType="1"/>
            </p:cNvSpPr>
            <p:nvPr/>
          </p:nvSpPr>
          <p:spPr bwMode="auto">
            <a:xfrm flipV="1">
              <a:off x="2832" y="3168"/>
              <a:ext cx="0" cy="384"/>
            </a:xfrm>
            <a:prstGeom prst="line">
              <a:avLst/>
            </a:prstGeom>
            <a:noFill/>
            <a:ln w="57150">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8446" name="Line 10"/>
            <p:cNvSpPr>
              <a:spLocks noChangeShapeType="1"/>
            </p:cNvSpPr>
            <p:nvPr/>
          </p:nvSpPr>
          <p:spPr bwMode="auto">
            <a:xfrm flipV="1">
              <a:off x="1008" y="1728"/>
              <a:ext cx="0" cy="1056"/>
            </a:xfrm>
            <a:prstGeom prst="line">
              <a:avLst/>
            </a:prstGeom>
            <a:noFill/>
            <a:ln w="57150">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8447" name="Line 11"/>
            <p:cNvSpPr>
              <a:spLocks noChangeShapeType="1"/>
            </p:cNvSpPr>
            <p:nvPr/>
          </p:nvSpPr>
          <p:spPr bwMode="auto">
            <a:xfrm flipV="1">
              <a:off x="2400" y="2448"/>
              <a:ext cx="0" cy="336"/>
            </a:xfrm>
            <a:prstGeom prst="line">
              <a:avLst/>
            </a:prstGeom>
            <a:noFill/>
            <a:ln w="57150">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8448" name="Line 12"/>
            <p:cNvSpPr>
              <a:spLocks noChangeShapeType="1"/>
            </p:cNvSpPr>
            <p:nvPr/>
          </p:nvSpPr>
          <p:spPr bwMode="auto">
            <a:xfrm flipV="1">
              <a:off x="3360" y="1728"/>
              <a:ext cx="0" cy="336"/>
            </a:xfrm>
            <a:prstGeom prst="line">
              <a:avLst/>
            </a:prstGeom>
            <a:noFill/>
            <a:ln w="57150">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8449" name="Line 13"/>
            <p:cNvSpPr>
              <a:spLocks noChangeShapeType="1"/>
            </p:cNvSpPr>
            <p:nvPr/>
          </p:nvSpPr>
          <p:spPr bwMode="auto">
            <a:xfrm flipV="1">
              <a:off x="3072" y="1056"/>
              <a:ext cx="0" cy="336"/>
            </a:xfrm>
            <a:prstGeom prst="line">
              <a:avLst/>
            </a:prstGeom>
            <a:noFill/>
            <a:ln w="57150">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8450" name="Line 14"/>
            <p:cNvSpPr>
              <a:spLocks noChangeShapeType="1"/>
            </p:cNvSpPr>
            <p:nvPr/>
          </p:nvSpPr>
          <p:spPr bwMode="auto">
            <a:xfrm flipV="1">
              <a:off x="5088" y="1728"/>
              <a:ext cx="0" cy="1056"/>
            </a:xfrm>
            <a:prstGeom prst="line">
              <a:avLst/>
            </a:prstGeom>
            <a:noFill/>
            <a:ln w="57150">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8451" name="Line 15"/>
            <p:cNvSpPr>
              <a:spLocks noChangeShapeType="1"/>
            </p:cNvSpPr>
            <p:nvPr/>
          </p:nvSpPr>
          <p:spPr bwMode="auto">
            <a:xfrm flipV="1">
              <a:off x="528" y="1056"/>
              <a:ext cx="0" cy="1728"/>
            </a:xfrm>
            <a:prstGeom prst="line">
              <a:avLst/>
            </a:prstGeom>
            <a:noFill/>
            <a:ln w="57150">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sp>
        <p:nvSpPr>
          <p:cNvPr id="2" name="灯片编号占位符 1"/>
          <p:cNvSpPr>
            <a:spLocks noGrp="1"/>
          </p:cNvSpPr>
          <p:nvPr>
            <p:ph type="sldNum" sz="quarter" idx="12"/>
          </p:nvPr>
        </p:nvSpPr>
        <p:spPr/>
        <p:txBody>
          <a:bodyPr/>
          <a:lstStyle/>
          <a:p>
            <a:pPr>
              <a:defRPr/>
            </a:pPr>
            <a:fld id="{6DC52DDF-A0F8-4E31-90F6-42A0E92DC296}" type="slidenum">
              <a:rPr lang="en-US" altLang="zh-CN" smtClean="0"/>
              <a:pPr>
                <a:defRPr/>
              </a:pPr>
              <a:t>10</a:t>
            </a:fld>
            <a:endParaRPr lang="en-US" altLang="zh-CN"/>
          </a:p>
        </p:txBody>
      </p:sp>
    </p:spTree>
    <p:extLst>
      <p:ext uri="{BB962C8B-B14F-4D97-AF65-F5344CB8AC3E}">
        <p14:creationId xmlns:p14="http://schemas.microsoft.com/office/powerpoint/2010/main" val="211201465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a:hlinkClick r:id="rId3" action="ppaction://hlinksldjump"/>
          </p:cNvPr>
          <p:cNvSpPr txBox="1">
            <a:spLocks noChangeArrowheads="1"/>
          </p:cNvSpPr>
          <p:nvPr/>
        </p:nvSpPr>
        <p:spPr bwMode="auto">
          <a:xfrm>
            <a:off x="1600200" y="2819400"/>
            <a:ext cx="4343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i="0" u="none">
                <a:solidFill>
                  <a:srgbClr val="4D4D4D"/>
                </a:solidFill>
                <a:latin typeface="幼圆" pitchFamily="49" charset="-122"/>
              </a:rPr>
              <a:t>程序管理</a:t>
            </a:r>
          </a:p>
        </p:txBody>
      </p:sp>
      <p:sp>
        <p:nvSpPr>
          <p:cNvPr id="15364" name="Text Box 4">
            <a:hlinkClick r:id="rId4" action="ppaction://hlinksldjump"/>
          </p:cNvPr>
          <p:cNvSpPr txBox="1">
            <a:spLocks noChangeArrowheads="1"/>
          </p:cNvSpPr>
          <p:nvPr/>
        </p:nvSpPr>
        <p:spPr bwMode="auto">
          <a:xfrm>
            <a:off x="1600200" y="2047875"/>
            <a:ext cx="5562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i="0" u="none">
                <a:solidFill>
                  <a:srgbClr val="4D4D4D"/>
                </a:solidFill>
                <a:latin typeface="幼圆" pitchFamily="49" charset="-122"/>
              </a:rPr>
              <a:t>文件管理</a:t>
            </a:r>
          </a:p>
        </p:txBody>
      </p:sp>
      <p:sp>
        <p:nvSpPr>
          <p:cNvPr id="15365" name="Rectangle 5"/>
          <p:cNvSpPr>
            <a:spLocks noChangeArrowheads="1"/>
          </p:cNvSpPr>
          <p:nvPr/>
        </p:nvSpPr>
        <p:spPr bwMode="auto">
          <a:xfrm>
            <a:off x="228600" y="22860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buClrTx/>
              <a:buSzTx/>
              <a:buFontTx/>
              <a:buNone/>
            </a:pPr>
            <a:r>
              <a:rPr lang="en-US" altLang="zh-CN" sz="5400" i="0" u="none">
                <a:solidFill>
                  <a:srgbClr val="800000"/>
                </a:solidFill>
                <a:latin typeface="隶书" pitchFamily="49" charset="-122"/>
              </a:rPr>
              <a:t>Windows</a:t>
            </a:r>
            <a:r>
              <a:rPr lang="zh-CN" altLang="en-US" sz="5400" i="0" u="none">
                <a:solidFill>
                  <a:srgbClr val="800000"/>
                </a:solidFill>
                <a:latin typeface="隶书" pitchFamily="49" charset="-122"/>
              </a:rPr>
              <a:t>操作系统</a:t>
            </a:r>
          </a:p>
        </p:txBody>
      </p:sp>
      <p:pic>
        <p:nvPicPr>
          <p:cNvPr id="1536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217737"/>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971800"/>
            <a:ext cx="3460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Text Box 9"/>
          <p:cNvSpPr txBox="1">
            <a:spLocks noChangeArrowheads="1"/>
          </p:cNvSpPr>
          <p:nvPr/>
        </p:nvSpPr>
        <p:spPr bwMode="auto">
          <a:xfrm>
            <a:off x="1600200" y="1362075"/>
            <a:ext cx="4191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u="none">
                <a:solidFill>
                  <a:srgbClr val="FF0000"/>
                </a:solidFill>
                <a:latin typeface="幼圆" pitchFamily="49" charset="-122"/>
              </a:rPr>
              <a:t>图形用户界面技术</a:t>
            </a:r>
          </a:p>
        </p:txBody>
      </p:sp>
      <p:pic>
        <p:nvPicPr>
          <p:cNvPr id="1537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1511300"/>
            <a:ext cx="3460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1" name="Rectangle 11"/>
          <p:cNvSpPr>
            <a:spLocks noChangeArrowheads="1"/>
          </p:cNvSpPr>
          <p:nvPr/>
        </p:nvSpPr>
        <p:spPr bwMode="auto">
          <a:xfrm>
            <a:off x="1524000" y="3535362"/>
            <a:ext cx="6629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i="0" u="none">
                <a:solidFill>
                  <a:srgbClr val="4D4D4D"/>
                </a:solidFill>
                <a:latin typeface="幼圆" pitchFamily="49" charset="-122"/>
              </a:rPr>
              <a:t>计算机管理</a:t>
            </a:r>
          </a:p>
        </p:txBody>
      </p:sp>
      <p:sp>
        <p:nvSpPr>
          <p:cNvPr id="15372" name="Rectangle 12"/>
          <p:cNvSpPr>
            <a:spLocks noChangeArrowheads="1"/>
          </p:cNvSpPr>
          <p:nvPr/>
        </p:nvSpPr>
        <p:spPr bwMode="auto">
          <a:xfrm>
            <a:off x="1524000" y="4221162"/>
            <a:ext cx="6629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i="0" u="none">
                <a:solidFill>
                  <a:srgbClr val="4D4D4D"/>
                </a:solidFill>
                <a:latin typeface="幼圆" pitchFamily="49" charset="-122"/>
              </a:rPr>
              <a:t>使用联机帮助系统</a:t>
            </a:r>
          </a:p>
        </p:txBody>
      </p:sp>
      <p:sp>
        <p:nvSpPr>
          <p:cNvPr id="15373" name="Rectangle 13"/>
          <p:cNvSpPr>
            <a:spLocks noChangeArrowheads="1"/>
          </p:cNvSpPr>
          <p:nvPr/>
        </p:nvSpPr>
        <p:spPr bwMode="auto">
          <a:xfrm>
            <a:off x="1524000" y="4906962"/>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i="0" u="none">
                <a:solidFill>
                  <a:srgbClr val="4D4D4D"/>
                </a:solidFill>
                <a:latin typeface="幼圆" pitchFamily="49" charset="-122"/>
              </a:rPr>
              <a:t>中文输入方法</a:t>
            </a:r>
          </a:p>
        </p:txBody>
      </p:sp>
      <p:pic>
        <p:nvPicPr>
          <p:cNvPr id="15374"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3687762"/>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373562"/>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5059362"/>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7002339-B90C-4B33-B36F-18DC4B73DE08}" type="slidenum">
              <a:rPr lang="en-US" altLang="zh-CN" smtClean="0"/>
              <a:pPr>
                <a:defRPr/>
              </a:pPr>
              <a:t>11</a:t>
            </a:fld>
            <a:endParaRPr lang="en-US" altLang="zh-CN"/>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p:cNvSpPr>
            <a:spLocks noGrp="1" noChangeArrowheads="1"/>
          </p:cNvSpPr>
          <p:nvPr>
            <p:ph type="title"/>
          </p:nvPr>
        </p:nvSpPr>
        <p:spPr bwMode="auto">
          <a:xfrm>
            <a:off x="0" y="3048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图形用户界面技术</a:t>
            </a:r>
          </a:p>
        </p:txBody>
      </p:sp>
      <p:sp>
        <p:nvSpPr>
          <p:cNvPr id="16387" name="Text Box 3"/>
          <p:cNvSpPr txBox="1">
            <a:spLocks noChangeArrowheads="1"/>
          </p:cNvSpPr>
          <p:nvPr/>
        </p:nvSpPr>
        <p:spPr bwMode="auto">
          <a:xfrm>
            <a:off x="304800" y="1447800"/>
            <a:ext cx="2743200" cy="5492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600" u="none">
                <a:solidFill>
                  <a:srgbClr val="FF0000"/>
                </a:solidFill>
                <a:latin typeface="Times New Roman" pitchFamily="18" charset="0"/>
                <a:ea typeface="幼圆" pitchFamily="49" charset="-122"/>
              </a:rPr>
              <a:t>特点</a:t>
            </a:r>
          </a:p>
        </p:txBody>
      </p:sp>
      <p:sp>
        <p:nvSpPr>
          <p:cNvPr id="973828" name="Line 4"/>
          <p:cNvSpPr>
            <a:spLocks noChangeShapeType="1"/>
          </p:cNvSpPr>
          <p:nvPr/>
        </p:nvSpPr>
        <p:spPr bwMode="auto">
          <a:xfrm>
            <a:off x="304800" y="2057400"/>
            <a:ext cx="2057400" cy="76200"/>
          </a:xfrm>
          <a:prstGeom prst="line">
            <a:avLst/>
          </a:prstGeom>
          <a:noFill/>
          <a:ln w="9525">
            <a:solidFill>
              <a:srgbClr val="000000"/>
            </a:solidFill>
            <a:round/>
            <a:headEnd/>
            <a:tailEnd/>
          </a:ln>
          <a:effectLst/>
          <a:scene3d>
            <a:camera prst="legacyPerspectiveTopLeft">
              <a:rot lat="0" lon="20519999"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pPr>
              <a:defRPr/>
            </a:pPr>
            <a:endParaRPr lang="zh-CN" altLang="en-US">
              <a:effectLst>
                <a:outerShdw blurRad="38100" dist="38100" dir="2700000" algn="tl">
                  <a:srgbClr val="000000">
                    <a:alpha val="43137"/>
                  </a:srgbClr>
                </a:outerShdw>
              </a:effectLst>
            </a:endParaRPr>
          </a:p>
        </p:txBody>
      </p:sp>
      <p:sp>
        <p:nvSpPr>
          <p:cNvPr id="16389" name="Text Box 5"/>
          <p:cNvSpPr txBox="1">
            <a:spLocks noChangeArrowheads="1"/>
          </p:cNvSpPr>
          <p:nvPr/>
        </p:nvSpPr>
        <p:spPr bwMode="auto">
          <a:xfrm>
            <a:off x="1600200" y="2438400"/>
            <a:ext cx="6858000" cy="2133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Blip>
                <a:blip r:embed="rId2"/>
              </a:buBlip>
            </a:pPr>
            <a:r>
              <a:rPr lang="en-US" altLang="zh-CN" sz="3200" b="0" i="0" u="none">
                <a:solidFill>
                  <a:srgbClr val="780A02"/>
                </a:solidFill>
                <a:latin typeface="Times New Roman" pitchFamily="18" charset="0"/>
                <a:ea typeface="宋体" pitchFamily="2" charset="-122"/>
              </a:rPr>
              <a:t>  </a:t>
            </a:r>
            <a:r>
              <a:rPr lang="zh-CN" altLang="en-US" sz="3200" i="0" u="none">
                <a:solidFill>
                  <a:srgbClr val="780A02"/>
                </a:solidFill>
                <a:latin typeface="Times New Roman" pitchFamily="18" charset="0"/>
                <a:ea typeface="楷体_GB2312" pitchFamily="49" charset="-122"/>
              </a:rPr>
              <a:t>多窗口技术</a:t>
            </a:r>
          </a:p>
          <a:p>
            <a:pPr eaLnBrk="1" hangingPunct="1">
              <a:spcBef>
                <a:spcPct val="50000"/>
              </a:spcBef>
              <a:buClrTx/>
              <a:buSzTx/>
              <a:buFontTx/>
              <a:buBlip>
                <a:blip r:embed="rId2"/>
              </a:buBlip>
            </a:pPr>
            <a:r>
              <a:rPr lang="zh-CN" altLang="en-US" sz="3200" b="0" i="0" u="none">
                <a:solidFill>
                  <a:srgbClr val="780A02"/>
                </a:solidFill>
                <a:latin typeface="Times New Roman" pitchFamily="18" charset="0"/>
                <a:ea typeface="宋体" pitchFamily="2" charset="-122"/>
              </a:rPr>
              <a:t>  </a:t>
            </a:r>
            <a:r>
              <a:rPr lang="zh-CN" altLang="en-US" sz="3200" i="0" u="none">
                <a:solidFill>
                  <a:srgbClr val="780A02"/>
                </a:solidFill>
                <a:latin typeface="Times New Roman" pitchFamily="18" charset="0"/>
                <a:ea typeface="楷体_GB2312" pitchFamily="49" charset="-122"/>
              </a:rPr>
              <a:t>菜单技术</a:t>
            </a:r>
          </a:p>
          <a:p>
            <a:pPr eaLnBrk="1" hangingPunct="1">
              <a:spcBef>
                <a:spcPct val="50000"/>
              </a:spcBef>
              <a:buClrTx/>
              <a:buSzTx/>
              <a:buFontTx/>
              <a:buBlip>
                <a:blip r:embed="rId2"/>
              </a:buBlip>
            </a:pPr>
            <a:r>
              <a:rPr lang="zh-CN" altLang="en-US" sz="3200" b="0" i="0" u="none">
                <a:solidFill>
                  <a:srgbClr val="780A02"/>
                </a:solidFill>
                <a:latin typeface="Times New Roman" pitchFamily="18" charset="0"/>
                <a:ea typeface="宋体" pitchFamily="2" charset="-122"/>
              </a:rPr>
              <a:t>  </a:t>
            </a:r>
            <a:r>
              <a:rPr lang="zh-CN" altLang="en-US" sz="3200" i="0" u="none">
                <a:solidFill>
                  <a:srgbClr val="780A02"/>
                </a:solidFill>
                <a:latin typeface="Times New Roman" pitchFamily="18" charset="0"/>
                <a:ea typeface="楷体_GB2312" pitchFamily="49" charset="-122"/>
              </a:rPr>
              <a:t>联机帮助技术</a:t>
            </a:r>
            <a:endParaRPr lang="zh-CN" altLang="en-US" sz="3200" b="0" i="0" u="none">
              <a:solidFill>
                <a:srgbClr val="780A02"/>
              </a:solidFill>
              <a:latin typeface="Times New Roman" pitchFamily="18" charset="0"/>
              <a:ea typeface="宋体" pitchFamily="2" charset="-122"/>
            </a:endParaRPr>
          </a:p>
        </p:txBody>
      </p:sp>
      <p:sp>
        <p:nvSpPr>
          <p:cNvPr id="2" name="灯片编号占位符 1"/>
          <p:cNvSpPr>
            <a:spLocks noGrp="1"/>
          </p:cNvSpPr>
          <p:nvPr>
            <p:ph type="sldNum" sz="quarter" idx="12"/>
          </p:nvPr>
        </p:nvSpPr>
        <p:spPr/>
        <p:txBody>
          <a:bodyPr/>
          <a:lstStyle/>
          <a:p>
            <a:pPr>
              <a:defRPr/>
            </a:pPr>
            <a:fld id="{686E2969-5384-45B4-806D-9B42178E416E}" type="slidenum">
              <a:rPr lang="en-US" altLang="zh-CN" smtClean="0"/>
              <a:pPr>
                <a:defRPr/>
              </a:pPr>
              <a:t>12</a:t>
            </a:fld>
            <a:endParaRPr lang="en-US" altLang="zh-CN"/>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ChangeArrowheads="1"/>
          </p:cNvSpPr>
          <p:nvPr>
            <p:ph type="title"/>
          </p:nvPr>
        </p:nvSpPr>
        <p:spPr bwMode="auto">
          <a:xfrm>
            <a:off x="0" y="3048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图形用户界面技术</a:t>
            </a:r>
          </a:p>
        </p:txBody>
      </p:sp>
      <p:sp>
        <p:nvSpPr>
          <p:cNvPr id="18435" name="Text Box 3"/>
          <p:cNvSpPr txBox="1">
            <a:spLocks noChangeArrowheads="1"/>
          </p:cNvSpPr>
          <p:nvPr/>
        </p:nvSpPr>
        <p:spPr bwMode="auto">
          <a:xfrm>
            <a:off x="304800" y="1447800"/>
            <a:ext cx="2743200" cy="5492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600" u="none">
                <a:solidFill>
                  <a:srgbClr val="FF0000"/>
                </a:solidFill>
                <a:latin typeface="Times New Roman" pitchFamily="18" charset="0"/>
                <a:ea typeface="幼圆" pitchFamily="49" charset="-122"/>
              </a:rPr>
              <a:t>特点</a:t>
            </a:r>
          </a:p>
        </p:txBody>
      </p:sp>
      <p:sp>
        <p:nvSpPr>
          <p:cNvPr id="975876" name="Line 4"/>
          <p:cNvSpPr>
            <a:spLocks noChangeShapeType="1"/>
          </p:cNvSpPr>
          <p:nvPr/>
        </p:nvSpPr>
        <p:spPr bwMode="auto">
          <a:xfrm>
            <a:off x="0" y="2057400"/>
            <a:ext cx="2057400" cy="76200"/>
          </a:xfrm>
          <a:prstGeom prst="line">
            <a:avLst/>
          </a:prstGeom>
          <a:noFill/>
          <a:ln w="9525">
            <a:solidFill>
              <a:srgbClr val="000000"/>
            </a:solidFill>
            <a:round/>
            <a:headEnd/>
            <a:tailEnd/>
          </a:ln>
          <a:effectLst/>
          <a:scene3d>
            <a:camera prst="legacyPerspectiveTopLeft">
              <a:rot lat="0" lon="20519999"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pPr>
              <a:defRPr/>
            </a:pPr>
            <a:endParaRPr lang="zh-CN" altLang="en-US">
              <a:effectLst>
                <a:outerShdw blurRad="38100" dist="38100" dir="2700000" algn="tl">
                  <a:srgbClr val="000000">
                    <a:alpha val="43137"/>
                  </a:srgbClr>
                </a:outerShdw>
              </a:effectLst>
            </a:endParaRPr>
          </a:p>
        </p:txBody>
      </p:sp>
      <p:sp>
        <p:nvSpPr>
          <p:cNvPr id="18437" name="Text Box 5"/>
          <p:cNvSpPr txBox="1">
            <a:spLocks noChangeArrowheads="1"/>
          </p:cNvSpPr>
          <p:nvPr/>
        </p:nvSpPr>
        <p:spPr bwMode="auto">
          <a:xfrm>
            <a:off x="1676400" y="1524000"/>
            <a:ext cx="6858000" cy="2819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Blip>
                <a:blip r:embed="rId2"/>
              </a:buBlip>
            </a:pPr>
            <a:r>
              <a:rPr lang="en-US" altLang="zh-CN" sz="3200" b="0" i="0" u="none">
                <a:solidFill>
                  <a:schemeClr val="bg2"/>
                </a:solidFill>
                <a:latin typeface="Times New Roman" pitchFamily="18" charset="0"/>
                <a:ea typeface="宋体" pitchFamily="2" charset="-122"/>
              </a:rPr>
              <a:t>  </a:t>
            </a:r>
            <a:r>
              <a:rPr lang="zh-CN" altLang="en-US" sz="3200" u="none">
                <a:solidFill>
                  <a:srgbClr val="FF0000"/>
                </a:solidFill>
                <a:latin typeface="Times New Roman" pitchFamily="18" charset="0"/>
                <a:ea typeface="楷体_GB2312" pitchFamily="49" charset="-122"/>
              </a:rPr>
              <a:t>多窗口技术</a:t>
            </a:r>
          </a:p>
          <a:p>
            <a:pPr eaLnBrk="1" hangingPunct="1">
              <a:spcBef>
                <a:spcPct val="50000"/>
              </a:spcBef>
              <a:buClrTx/>
              <a:buSzTx/>
              <a:buFontTx/>
              <a:buBlip>
                <a:blip r:embed="rId2"/>
              </a:buBlip>
            </a:pPr>
            <a:r>
              <a:rPr lang="zh-CN" altLang="en-US" sz="3200" b="0" i="0" u="none">
                <a:solidFill>
                  <a:schemeClr val="bg2"/>
                </a:solidFill>
                <a:latin typeface="Times New Roman" pitchFamily="18" charset="0"/>
                <a:ea typeface="宋体" pitchFamily="2" charset="-122"/>
              </a:rPr>
              <a:t>  </a:t>
            </a:r>
            <a:r>
              <a:rPr lang="zh-CN" altLang="en-US" sz="3200" i="0" u="none">
                <a:solidFill>
                  <a:schemeClr val="bg2"/>
                </a:solidFill>
                <a:latin typeface="Times New Roman" pitchFamily="18" charset="0"/>
                <a:ea typeface="楷体_GB2312" pitchFamily="49" charset="-122"/>
              </a:rPr>
              <a:t>菜单技术</a:t>
            </a:r>
          </a:p>
          <a:p>
            <a:pPr eaLnBrk="1" hangingPunct="1">
              <a:spcBef>
                <a:spcPct val="50000"/>
              </a:spcBef>
              <a:buClrTx/>
              <a:buSzTx/>
              <a:buFontTx/>
              <a:buBlip>
                <a:blip r:embed="rId2"/>
              </a:buBlip>
            </a:pPr>
            <a:r>
              <a:rPr lang="zh-CN" altLang="en-US" sz="3200" b="0" i="0" u="none">
                <a:solidFill>
                  <a:schemeClr val="bg2"/>
                </a:solidFill>
                <a:latin typeface="Times New Roman" pitchFamily="18" charset="0"/>
                <a:ea typeface="宋体" pitchFamily="2" charset="-122"/>
              </a:rPr>
              <a:t>  </a:t>
            </a:r>
            <a:r>
              <a:rPr lang="zh-CN" altLang="en-US" sz="3200" i="0" u="none">
                <a:solidFill>
                  <a:schemeClr val="bg2"/>
                </a:solidFill>
                <a:latin typeface="Times New Roman" pitchFamily="18" charset="0"/>
                <a:ea typeface="楷体_GB2312" pitchFamily="49" charset="-122"/>
              </a:rPr>
              <a:t>联机帮助技术</a:t>
            </a:r>
          </a:p>
          <a:p>
            <a:pPr eaLnBrk="1" hangingPunct="1">
              <a:spcBef>
                <a:spcPct val="50000"/>
              </a:spcBef>
              <a:buClrTx/>
              <a:buSzTx/>
              <a:buFontTx/>
              <a:buNone/>
            </a:pPr>
            <a:endParaRPr lang="zh-CN" altLang="en-US" sz="3200" i="0" u="none">
              <a:solidFill>
                <a:schemeClr val="bg2"/>
              </a:solidFill>
              <a:latin typeface="Times New Roman" pitchFamily="18" charset="0"/>
              <a:ea typeface="楷体_GB2312" pitchFamily="49" charset="-122"/>
            </a:endParaRPr>
          </a:p>
          <a:p>
            <a:pPr eaLnBrk="1" hangingPunct="1">
              <a:spcBef>
                <a:spcPct val="50000"/>
              </a:spcBef>
              <a:buClrTx/>
              <a:buSzTx/>
              <a:buFontTx/>
              <a:buNone/>
            </a:pPr>
            <a:endParaRPr lang="en-US" altLang="zh-CN" sz="3200" b="0" i="0" u="none">
              <a:solidFill>
                <a:schemeClr val="bg2"/>
              </a:solidFill>
              <a:latin typeface="Times New Roman" pitchFamily="18" charset="0"/>
              <a:ea typeface="宋体" pitchFamily="2" charset="-122"/>
            </a:endParaRPr>
          </a:p>
        </p:txBody>
      </p:sp>
      <p:sp>
        <p:nvSpPr>
          <p:cNvPr id="18438" name="AutoShape 6"/>
          <p:cNvSpPr>
            <a:spLocks noChangeArrowheads="1"/>
          </p:cNvSpPr>
          <p:nvPr/>
        </p:nvSpPr>
        <p:spPr bwMode="auto">
          <a:xfrm>
            <a:off x="2438400" y="2514600"/>
            <a:ext cx="4800600" cy="2743200"/>
          </a:xfrm>
          <a:prstGeom prst="wedgeRectCallout">
            <a:avLst>
              <a:gd name="adj1" fmla="val -19607"/>
              <a:gd name="adj2" fmla="val -67096"/>
            </a:avLst>
          </a:prstGeom>
          <a:solidFill>
            <a:srgbClr val="FFCC99"/>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eaLnBrk="0" hangingPunct="0">
              <a:lnSpc>
                <a:spcPct val="125000"/>
              </a:lnSpc>
              <a:spcBef>
                <a:spcPct val="20000"/>
              </a:spcBef>
              <a:buClrTx/>
              <a:buSzTx/>
              <a:buFontTx/>
              <a:buBlip>
                <a:blip r:embed="rId3"/>
              </a:buBlip>
            </a:pPr>
            <a:r>
              <a:rPr lang="zh-CN" altLang="en-US" sz="2800" u="none" dirty="0">
                <a:solidFill>
                  <a:srgbClr val="FF0000"/>
                </a:solidFill>
                <a:latin typeface="幼圆" pitchFamily="49" charset="-122"/>
                <a:ea typeface="幼圆" pitchFamily="49" charset="-122"/>
              </a:rPr>
              <a:t>一屏多用</a:t>
            </a:r>
          </a:p>
          <a:p>
            <a:pPr eaLnBrk="0" hangingPunct="0">
              <a:lnSpc>
                <a:spcPct val="125000"/>
              </a:lnSpc>
              <a:spcBef>
                <a:spcPct val="20000"/>
              </a:spcBef>
              <a:buClrTx/>
              <a:buSzTx/>
              <a:buFontTx/>
              <a:buBlip>
                <a:blip r:embed="rId3"/>
              </a:buBlip>
            </a:pPr>
            <a:r>
              <a:rPr lang="zh-CN" altLang="en-US" sz="2800" i="0" u="none" dirty="0">
                <a:solidFill>
                  <a:srgbClr val="5F5F5F"/>
                </a:solidFill>
                <a:latin typeface="幼圆" pitchFamily="49" charset="-122"/>
                <a:ea typeface="幼圆" pitchFamily="49" charset="-122"/>
              </a:rPr>
              <a:t>任务切换</a:t>
            </a:r>
          </a:p>
          <a:p>
            <a:pPr eaLnBrk="0" hangingPunct="0">
              <a:lnSpc>
                <a:spcPct val="125000"/>
              </a:lnSpc>
              <a:spcBef>
                <a:spcPct val="20000"/>
              </a:spcBef>
              <a:buClrTx/>
              <a:buSzTx/>
              <a:buFontTx/>
              <a:buBlip>
                <a:blip r:embed="rId3"/>
              </a:buBlip>
            </a:pPr>
            <a:r>
              <a:rPr lang="zh-CN" altLang="en-US" sz="2800" i="0" u="none" dirty="0">
                <a:solidFill>
                  <a:srgbClr val="5F5F5F"/>
                </a:solidFill>
                <a:latin typeface="幼圆" pitchFamily="49" charset="-122"/>
                <a:ea typeface="幼圆" pitchFamily="49" charset="-122"/>
              </a:rPr>
              <a:t>友好窗口</a:t>
            </a:r>
          </a:p>
          <a:p>
            <a:pPr eaLnBrk="0" hangingPunct="0">
              <a:lnSpc>
                <a:spcPct val="125000"/>
              </a:lnSpc>
              <a:spcBef>
                <a:spcPct val="20000"/>
              </a:spcBef>
              <a:buClrTx/>
              <a:buSzTx/>
              <a:buFontTx/>
              <a:buBlip>
                <a:blip r:embed="rId3"/>
              </a:buBlip>
            </a:pPr>
            <a:r>
              <a:rPr lang="zh-CN" altLang="en-US" sz="2800" i="0" u="none" dirty="0" smtClean="0">
                <a:solidFill>
                  <a:srgbClr val="5F5F5F"/>
                </a:solidFill>
                <a:latin typeface="幼圆" pitchFamily="49" charset="-122"/>
                <a:ea typeface="幼圆" pitchFamily="49" charset="-122"/>
              </a:rPr>
              <a:t>资源共享</a:t>
            </a:r>
            <a:endParaRPr lang="en-US" altLang="zh-CN" sz="2800" i="0" u="none" dirty="0">
              <a:solidFill>
                <a:srgbClr val="5F5F5F"/>
              </a:solidFill>
              <a:latin typeface="幼圆" pitchFamily="49" charset="-122"/>
              <a:ea typeface="幼圆" pitchFamily="49" charset="-122"/>
            </a:endParaRPr>
          </a:p>
        </p:txBody>
      </p:sp>
      <p:sp>
        <p:nvSpPr>
          <p:cNvPr id="2" name="灯片编号占位符 1"/>
          <p:cNvSpPr>
            <a:spLocks noGrp="1"/>
          </p:cNvSpPr>
          <p:nvPr>
            <p:ph type="sldNum" sz="quarter" idx="12"/>
          </p:nvPr>
        </p:nvSpPr>
        <p:spPr/>
        <p:txBody>
          <a:bodyPr/>
          <a:lstStyle/>
          <a:p>
            <a:pPr>
              <a:defRPr/>
            </a:pPr>
            <a:fld id="{958FBF0B-ABA4-4916-960D-A5449BA5120A}" type="slidenum">
              <a:rPr lang="en-US" altLang="zh-CN" smtClean="0"/>
              <a:pPr>
                <a:defRPr/>
              </a:pPr>
              <a:t>13</a:t>
            </a:fld>
            <a:endParaRPr lang="en-US" altLang="zh-CN"/>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bwMode="auto">
          <a:xfrm>
            <a:off x="0" y="3048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图形用户界面技术</a:t>
            </a:r>
          </a:p>
        </p:txBody>
      </p:sp>
      <p:sp>
        <p:nvSpPr>
          <p:cNvPr id="19459" name="Text Box 3"/>
          <p:cNvSpPr txBox="1">
            <a:spLocks noChangeArrowheads="1"/>
          </p:cNvSpPr>
          <p:nvPr/>
        </p:nvSpPr>
        <p:spPr bwMode="auto">
          <a:xfrm>
            <a:off x="304800" y="1143000"/>
            <a:ext cx="2743200" cy="5492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600" u="none">
                <a:solidFill>
                  <a:srgbClr val="FF0000"/>
                </a:solidFill>
                <a:latin typeface="Times New Roman" pitchFamily="18" charset="0"/>
                <a:ea typeface="幼圆" pitchFamily="49" charset="-122"/>
              </a:rPr>
              <a:t>特点</a:t>
            </a:r>
          </a:p>
        </p:txBody>
      </p:sp>
      <p:sp>
        <p:nvSpPr>
          <p:cNvPr id="976900" name="Line 4"/>
          <p:cNvSpPr>
            <a:spLocks noChangeShapeType="1"/>
          </p:cNvSpPr>
          <p:nvPr/>
        </p:nvSpPr>
        <p:spPr bwMode="auto">
          <a:xfrm>
            <a:off x="0" y="2057400"/>
            <a:ext cx="2057400" cy="76200"/>
          </a:xfrm>
          <a:prstGeom prst="line">
            <a:avLst/>
          </a:prstGeom>
          <a:noFill/>
          <a:ln w="9525">
            <a:solidFill>
              <a:srgbClr val="000000"/>
            </a:solidFill>
            <a:round/>
            <a:headEnd/>
            <a:tailEnd/>
          </a:ln>
          <a:effectLst/>
          <a:scene3d>
            <a:camera prst="legacyPerspectiveTopLeft">
              <a:rot lat="0" lon="20519999"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pPr>
              <a:defRPr/>
            </a:pPr>
            <a:endParaRPr lang="zh-CN" altLang="en-US">
              <a:effectLst>
                <a:outerShdw blurRad="38100" dist="38100" dir="2700000" algn="tl">
                  <a:srgbClr val="000000">
                    <a:alpha val="43137"/>
                  </a:srgbClr>
                </a:outerShdw>
              </a:effectLst>
            </a:endParaRPr>
          </a:p>
        </p:txBody>
      </p:sp>
      <p:sp>
        <p:nvSpPr>
          <p:cNvPr id="19461" name="Text Box 5"/>
          <p:cNvSpPr txBox="1">
            <a:spLocks noChangeArrowheads="1"/>
          </p:cNvSpPr>
          <p:nvPr/>
        </p:nvSpPr>
        <p:spPr bwMode="auto">
          <a:xfrm>
            <a:off x="1676400" y="1219200"/>
            <a:ext cx="6858000" cy="2819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Blip>
                <a:blip r:embed="rId3"/>
              </a:buBlip>
            </a:pPr>
            <a:r>
              <a:rPr lang="en-US" altLang="zh-CN" sz="3200" b="0" i="0" u="none" dirty="0">
                <a:solidFill>
                  <a:schemeClr val="bg2"/>
                </a:solidFill>
                <a:latin typeface="Times New Roman" pitchFamily="18" charset="0"/>
                <a:ea typeface="宋体" pitchFamily="2" charset="-122"/>
              </a:rPr>
              <a:t>  </a:t>
            </a:r>
            <a:r>
              <a:rPr lang="zh-CN" altLang="en-US" sz="3200" u="none" dirty="0">
                <a:solidFill>
                  <a:srgbClr val="FF0000"/>
                </a:solidFill>
                <a:latin typeface="Times New Roman" pitchFamily="18" charset="0"/>
                <a:ea typeface="楷体_GB2312" pitchFamily="49" charset="-122"/>
              </a:rPr>
              <a:t>多窗口技术</a:t>
            </a:r>
          </a:p>
          <a:p>
            <a:pPr eaLnBrk="1" hangingPunct="1">
              <a:spcBef>
                <a:spcPct val="50000"/>
              </a:spcBef>
              <a:buClrTx/>
              <a:buSzTx/>
              <a:buFontTx/>
              <a:buBlip>
                <a:blip r:embed="rId3"/>
              </a:buBlip>
            </a:pPr>
            <a:r>
              <a:rPr lang="zh-CN" altLang="en-US" sz="3200" b="0" i="0" u="none" dirty="0">
                <a:solidFill>
                  <a:schemeClr val="bg2"/>
                </a:solidFill>
                <a:latin typeface="Times New Roman" pitchFamily="18" charset="0"/>
                <a:ea typeface="宋体" pitchFamily="2" charset="-122"/>
              </a:rPr>
              <a:t>  </a:t>
            </a:r>
            <a:r>
              <a:rPr lang="zh-CN" altLang="en-US" sz="3200" i="0" u="none" dirty="0">
                <a:solidFill>
                  <a:schemeClr val="bg2"/>
                </a:solidFill>
                <a:latin typeface="Times New Roman" pitchFamily="18" charset="0"/>
                <a:ea typeface="楷体_GB2312" pitchFamily="49" charset="-122"/>
              </a:rPr>
              <a:t>菜单技术</a:t>
            </a:r>
          </a:p>
          <a:p>
            <a:pPr eaLnBrk="1" hangingPunct="1">
              <a:spcBef>
                <a:spcPct val="50000"/>
              </a:spcBef>
              <a:buClrTx/>
              <a:buSzTx/>
              <a:buFontTx/>
              <a:buBlip>
                <a:blip r:embed="rId3"/>
              </a:buBlip>
            </a:pPr>
            <a:r>
              <a:rPr lang="zh-CN" altLang="en-US" sz="3200" b="0" i="0" u="none" dirty="0">
                <a:solidFill>
                  <a:schemeClr val="bg2"/>
                </a:solidFill>
                <a:latin typeface="Times New Roman" pitchFamily="18" charset="0"/>
                <a:ea typeface="宋体" pitchFamily="2" charset="-122"/>
              </a:rPr>
              <a:t>  </a:t>
            </a:r>
            <a:r>
              <a:rPr lang="zh-CN" altLang="en-US" sz="3200" i="0" u="none" dirty="0">
                <a:solidFill>
                  <a:schemeClr val="bg2"/>
                </a:solidFill>
                <a:latin typeface="Times New Roman" pitchFamily="18" charset="0"/>
                <a:ea typeface="楷体_GB2312" pitchFamily="49" charset="-122"/>
              </a:rPr>
              <a:t>联机帮助技术</a:t>
            </a:r>
          </a:p>
          <a:p>
            <a:pPr eaLnBrk="1" hangingPunct="1">
              <a:spcBef>
                <a:spcPct val="50000"/>
              </a:spcBef>
              <a:buClrTx/>
              <a:buSzTx/>
              <a:buFontTx/>
              <a:buNone/>
            </a:pPr>
            <a:endParaRPr lang="zh-CN" altLang="en-US" sz="3200" i="0" u="none" dirty="0">
              <a:solidFill>
                <a:schemeClr val="bg2"/>
              </a:solidFill>
              <a:latin typeface="Times New Roman" pitchFamily="18" charset="0"/>
              <a:ea typeface="楷体_GB2312" pitchFamily="49" charset="-122"/>
            </a:endParaRPr>
          </a:p>
          <a:p>
            <a:pPr eaLnBrk="1" hangingPunct="1">
              <a:spcBef>
                <a:spcPct val="50000"/>
              </a:spcBef>
              <a:buClrTx/>
              <a:buSzTx/>
              <a:buFontTx/>
              <a:buNone/>
            </a:pPr>
            <a:endParaRPr lang="en-US" altLang="zh-CN" sz="3200" b="0" i="0" u="none" dirty="0">
              <a:solidFill>
                <a:schemeClr val="bg2"/>
              </a:solidFill>
              <a:latin typeface="Times New Roman" pitchFamily="18" charset="0"/>
              <a:ea typeface="宋体" pitchFamily="2" charset="-122"/>
            </a:endParaRPr>
          </a:p>
        </p:txBody>
      </p:sp>
      <p:sp>
        <p:nvSpPr>
          <p:cNvPr id="976902" name="AutoShape 6"/>
          <p:cNvSpPr>
            <a:spLocks noChangeArrowheads="1"/>
          </p:cNvSpPr>
          <p:nvPr/>
        </p:nvSpPr>
        <p:spPr bwMode="auto">
          <a:xfrm>
            <a:off x="2514600" y="2286000"/>
            <a:ext cx="6096000" cy="4235113"/>
          </a:xfrm>
          <a:prstGeom prst="wedgeRectCallout">
            <a:avLst>
              <a:gd name="adj1" fmla="val -22694"/>
              <a:gd name="adj2" fmla="val -66884"/>
            </a:avLst>
          </a:prstGeom>
          <a:solidFill>
            <a:srgbClr val="FFCC99"/>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eaLnBrk="0" hangingPunct="0">
              <a:lnSpc>
                <a:spcPct val="125000"/>
              </a:lnSpc>
              <a:spcBef>
                <a:spcPct val="20000"/>
              </a:spcBef>
              <a:buClrTx/>
              <a:buSzTx/>
              <a:buFontTx/>
              <a:buBlip>
                <a:blip r:embed="rId4"/>
              </a:buBlip>
            </a:pPr>
            <a:r>
              <a:rPr lang="zh-CN" altLang="en-US" sz="2800" i="0" u="none" dirty="0">
                <a:solidFill>
                  <a:srgbClr val="5F5F5F"/>
                </a:solidFill>
                <a:latin typeface="幼圆" pitchFamily="49" charset="-122"/>
                <a:ea typeface="幼圆" pitchFamily="49" charset="-122"/>
              </a:rPr>
              <a:t>一屏多用</a:t>
            </a:r>
          </a:p>
          <a:p>
            <a:pPr eaLnBrk="0" hangingPunct="0">
              <a:lnSpc>
                <a:spcPct val="125000"/>
              </a:lnSpc>
              <a:spcBef>
                <a:spcPct val="20000"/>
              </a:spcBef>
              <a:buClrTx/>
              <a:buSzTx/>
              <a:buFontTx/>
              <a:buBlip>
                <a:blip r:embed="rId4"/>
              </a:buBlip>
            </a:pPr>
            <a:r>
              <a:rPr lang="zh-CN" altLang="en-US" sz="2800" u="none" dirty="0">
                <a:solidFill>
                  <a:srgbClr val="FF0000"/>
                </a:solidFill>
                <a:latin typeface="幼圆" pitchFamily="49" charset="-122"/>
                <a:ea typeface="幼圆" pitchFamily="49" charset="-122"/>
              </a:rPr>
              <a:t>任务切换</a:t>
            </a:r>
          </a:p>
          <a:p>
            <a:pPr eaLnBrk="0" hangingPunct="0">
              <a:lnSpc>
                <a:spcPct val="125000"/>
              </a:lnSpc>
              <a:spcBef>
                <a:spcPct val="20000"/>
              </a:spcBef>
              <a:buClrTx/>
              <a:buSzTx/>
              <a:buFontTx/>
              <a:buBlip>
                <a:blip r:embed="rId4"/>
              </a:buBlip>
            </a:pPr>
            <a:r>
              <a:rPr lang="zh-CN" altLang="en-US" sz="2800" i="0" u="none" dirty="0">
                <a:solidFill>
                  <a:srgbClr val="5F5F5F"/>
                </a:solidFill>
                <a:latin typeface="幼圆" pitchFamily="49" charset="-122"/>
                <a:ea typeface="幼圆" pitchFamily="49" charset="-122"/>
              </a:rPr>
              <a:t>友好窗口</a:t>
            </a:r>
          </a:p>
          <a:p>
            <a:pPr eaLnBrk="0" hangingPunct="0">
              <a:lnSpc>
                <a:spcPct val="125000"/>
              </a:lnSpc>
              <a:spcBef>
                <a:spcPct val="20000"/>
              </a:spcBef>
              <a:buClrTx/>
              <a:buSzTx/>
              <a:buFontTx/>
              <a:buBlip>
                <a:blip r:embed="rId4"/>
              </a:buBlip>
            </a:pPr>
            <a:r>
              <a:rPr lang="zh-CN" altLang="en-US" sz="2800" i="0" u="none" dirty="0" smtClean="0">
                <a:solidFill>
                  <a:srgbClr val="5F5F5F"/>
                </a:solidFill>
                <a:latin typeface="幼圆" pitchFamily="49" charset="-122"/>
                <a:ea typeface="幼圆" pitchFamily="49" charset="-122"/>
              </a:rPr>
              <a:t>资源共享</a:t>
            </a:r>
            <a:endParaRPr lang="zh-CN" altLang="en-US" sz="2800" i="0" u="none" dirty="0">
              <a:solidFill>
                <a:srgbClr val="5F5F5F"/>
              </a:solidFill>
              <a:latin typeface="幼圆" pitchFamily="49" charset="-122"/>
              <a:ea typeface="幼圆" pitchFamily="49" charset="-122"/>
            </a:endParaRPr>
          </a:p>
          <a:p>
            <a:pPr eaLnBrk="0" hangingPunct="0">
              <a:lnSpc>
                <a:spcPct val="125000"/>
              </a:lnSpc>
              <a:spcBef>
                <a:spcPct val="20000"/>
              </a:spcBef>
              <a:buClrTx/>
              <a:buSzTx/>
              <a:buFontTx/>
              <a:buNone/>
            </a:pPr>
            <a:endParaRPr lang="zh-CN" altLang="en-US" sz="2800" i="0" u="none" dirty="0">
              <a:solidFill>
                <a:srgbClr val="5F5F5F"/>
              </a:solidFill>
              <a:latin typeface="幼圆" pitchFamily="49" charset="-122"/>
              <a:ea typeface="幼圆" pitchFamily="49" charset="-122"/>
            </a:endParaRPr>
          </a:p>
          <a:p>
            <a:pPr eaLnBrk="0" hangingPunct="0">
              <a:lnSpc>
                <a:spcPct val="125000"/>
              </a:lnSpc>
              <a:spcBef>
                <a:spcPct val="20000"/>
              </a:spcBef>
              <a:buClrTx/>
              <a:buSzTx/>
              <a:buFontTx/>
              <a:buNone/>
            </a:pPr>
            <a:endParaRPr lang="en-US" altLang="zh-CN" sz="2800" i="0" u="none" dirty="0">
              <a:solidFill>
                <a:srgbClr val="5F5F5F"/>
              </a:solidFill>
              <a:latin typeface="幼圆" pitchFamily="49" charset="-122"/>
              <a:ea typeface="幼圆" pitchFamily="49" charset="-122"/>
            </a:endParaRPr>
          </a:p>
        </p:txBody>
      </p:sp>
      <p:grpSp>
        <p:nvGrpSpPr>
          <p:cNvPr id="19463" name="Group 7"/>
          <p:cNvGrpSpPr>
            <a:grpSpLocks/>
          </p:cNvGrpSpPr>
          <p:nvPr/>
        </p:nvGrpSpPr>
        <p:grpSpPr bwMode="auto">
          <a:xfrm>
            <a:off x="4343400" y="2598581"/>
            <a:ext cx="4419600" cy="4024015"/>
            <a:chOff x="3216" y="1376"/>
            <a:chExt cx="3045" cy="2179"/>
          </a:xfrm>
        </p:grpSpPr>
        <p:graphicFrame>
          <p:nvGraphicFramePr>
            <p:cNvPr id="19466" name="Object 8"/>
            <p:cNvGraphicFramePr>
              <a:graphicFrameLocks noChangeAspect="1"/>
            </p:cNvGraphicFramePr>
            <p:nvPr>
              <p:extLst>
                <p:ext uri="{D42A27DB-BD31-4B8C-83A1-F6EECF244321}">
                  <p14:modId xmlns:p14="http://schemas.microsoft.com/office/powerpoint/2010/main" val="301326528"/>
                </p:ext>
              </p:extLst>
            </p:nvPr>
          </p:nvGraphicFramePr>
          <p:xfrm>
            <a:off x="3267" y="1376"/>
            <a:ext cx="2784" cy="1729"/>
          </p:xfrm>
          <a:graphic>
            <a:graphicData uri="http://schemas.openxmlformats.org/presentationml/2006/ole">
              <mc:AlternateContent xmlns:mc="http://schemas.openxmlformats.org/markup-compatibility/2006">
                <mc:Choice xmlns:v="urn:schemas-microsoft-com:vml" Requires="v">
                  <p:oleObj spid="_x0000_s19564" name="位图图像" r:id="rId5" imgW="8371429" imgH="3343742" progId="Paint.Picture">
                    <p:embed/>
                  </p:oleObj>
                </mc:Choice>
                <mc:Fallback>
                  <p:oleObj name="位图图像" r:id="rId5" imgW="8371429" imgH="3343742" progId="Paint.Picture">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7" y="1376"/>
                          <a:ext cx="2784" cy="1729"/>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7" name="Object 9"/>
            <p:cNvGraphicFramePr>
              <a:graphicFrameLocks noChangeAspect="1"/>
            </p:cNvGraphicFramePr>
            <p:nvPr/>
          </p:nvGraphicFramePr>
          <p:xfrm>
            <a:off x="3216" y="3024"/>
            <a:ext cx="3045" cy="226"/>
          </p:xfrm>
          <a:graphic>
            <a:graphicData uri="http://schemas.openxmlformats.org/presentationml/2006/ole">
              <mc:AlternateContent xmlns:mc="http://schemas.openxmlformats.org/markup-compatibility/2006">
                <mc:Choice xmlns:v="urn:schemas-microsoft-com:vml" Requires="v">
                  <p:oleObj spid="_x0000_s19565" name="位图图像" r:id="rId7" imgW="5552381" imgH="314286" progId="Paint.Picture">
                    <p:embed/>
                  </p:oleObj>
                </mc:Choice>
                <mc:Fallback>
                  <p:oleObj name="位图图像" r:id="rId7" imgW="5552381" imgH="314286" progId="Paint.Picture">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 y="3024"/>
                          <a:ext cx="3045" cy="226"/>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6906" name="Freeform 10"/>
            <p:cNvSpPr>
              <a:spLocks/>
            </p:cNvSpPr>
            <p:nvPr/>
          </p:nvSpPr>
          <p:spPr bwMode="auto">
            <a:xfrm>
              <a:off x="3648" y="2872"/>
              <a:ext cx="680" cy="664"/>
            </a:xfrm>
            <a:custGeom>
              <a:avLst/>
              <a:gdLst>
                <a:gd name="T0" fmla="*/ 288 w 680"/>
                <a:gd name="T1" fmla="*/ 56 h 664"/>
                <a:gd name="T2" fmla="*/ 48 w 680"/>
                <a:gd name="T3" fmla="*/ 296 h 664"/>
                <a:gd name="T4" fmla="*/ 576 w 680"/>
                <a:gd name="T5" fmla="*/ 632 h 664"/>
                <a:gd name="T6" fmla="*/ 672 w 680"/>
                <a:gd name="T7" fmla="*/ 104 h 664"/>
                <a:gd name="T8" fmla="*/ 576 w 680"/>
                <a:gd name="T9" fmla="*/ 8 h 664"/>
                <a:gd name="T10" fmla="*/ 288 w 680"/>
                <a:gd name="T11" fmla="*/ 56 h 664"/>
              </a:gdLst>
              <a:ahLst/>
              <a:cxnLst>
                <a:cxn ang="0">
                  <a:pos x="T0" y="T1"/>
                </a:cxn>
                <a:cxn ang="0">
                  <a:pos x="T2" y="T3"/>
                </a:cxn>
                <a:cxn ang="0">
                  <a:pos x="T4" y="T5"/>
                </a:cxn>
                <a:cxn ang="0">
                  <a:pos x="T6" y="T7"/>
                </a:cxn>
                <a:cxn ang="0">
                  <a:pos x="T8" y="T9"/>
                </a:cxn>
                <a:cxn ang="0">
                  <a:pos x="T10" y="T11"/>
                </a:cxn>
              </a:cxnLst>
              <a:rect l="0" t="0" r="r" b="b"/>
              <a:pathLst>
                <a:path w="680" h="664">
                  <a:moveTo>
                    <a:pt x="288" y="56"/>
                  </a:moveTo>
                  <a:cubicBezTo>
                    <a:pt x="200" y="104"/>
                    <a:pt x="0" y="200"/>
                    <a:pt x="48" y="296"/>
                  </a:cubicBezTo>
                  <a:cubicBezTo>
                    <a:pt x="96" y="392"/>
                    <a:pt x="472" y="664"/>
                    <a:pt x="576" y="632"/>
                  </a:cubicBezTo>
                  <a:cubicBezTo>
                    <a:pt x="680" y="600"/>
                    <a:pt x="672" y="208"/>
                    <a:pt x="672" y="104"/>
                  </a:cubicBezTo>
                  <a:cubicBezTo>
                    <a:pt x="672" y="0"/>
                    <a:pt x="640" y="16"/>
                    <a:pt x="576" y="8"/>
                  </a:cubicBezTo>
                  <a:cubicBezTo>
                    <a:pt x="512" y="0"/>
                    <a:pt x="376" y="8"/>
                    <a:pt x="288" y="56"/>
                  </a:cubicBezTo>
                  <a:close/>
                </a:path>
              </a:pathLst>
            </a:custGeom>
            <a:noFill/>
            <a:ln w="9525" cap="flat" cmpd="sng">
              <a:solidFill>
                <a:srgbClr val="FF0000"/>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19469" name="Text Box 11"/>
            <p:cNvSpPr txBox="1">
              <a:spLocks noChangeArrowheads="1"/>
            </p:cNvSpPr>
            <p:nvPr/>
          </p:nvSpPr>
          <p:spPr bwMode="auto">
            <a:xfrm>
              <a:off x="3696" y="3408"/>
              <a:ext cx="1008" cy="14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1800" b="0" i="0" u="none">
                  <a:solidFill>
                    <a:schemeClr val="tx1"/>
                  </a:solidFill>
                  <a:latin typeface="Times New Roman" pitchFamily="18" charset="0"/>
                  <a:ea typeface="宋体" pitchFamily="2" charset="-122"/>
                </a:rPr>
                <a:t>当前活动单元</a:t>
              </a:r>
            </a:p>
          </p:txBody>
        </p:sp>
      </p:grpSp>
      <p:sp>
        <p:nvSpPr>
          <p:cNvPr id="976908" name="Rectangle 12"/>
          <p:cNvSpPr>
            <a:spLocks noChangeArrowheads="1"/>
          </p:cNvSpPr>
          <p:nvPr/>
        </p:nvSpPr>
        <p:spPr bwMode="auto">
          <a:xfrm>
            <a:off x="381000" y="5257800"/>
            <a:ext cx="2438400" cy="762000"/>
          </a:xfrm>
          <a:prstGeom prst="rect">
            <a:avLst/>
          </a:prstGeom>
          <a:solidFill>
            <a:srgbClr val="00FF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buFont typeface="Marlett" pitchFamily="2" charset="2"/>
              <a:buNone/>
              <a:defRPr/>
            </a:pPr>
            <a:r>
              <a:rPr lang="en-US" altLang="zh-CN" i="0" u="none" dirty="0" err="1">
                <a:effectLst>
                  <a:outerShdw blurRad="38100" dist="38100" dir="2700000" algn="tl">
                    <a:srgbClr val="000000"/>
                  </a:outerShdw>
                </a:effectLst>
              </a:rPr>
              <a:t>Alt+Tab</a:t>
            </a:r>
            <a:endParaRPr lang="en-US" altLang="zh-CN" i="0" u="none" dirty="0">
              <a:effectLst>
                <a:outerShdw blurRad="38100" dist="38100" dir="2700000" algn="tl">
                  <a:srgbClr val="000000"/>
                </a:outerShdw>
              </a:effectLst>
            </a:endParaRPr>
          </a:p>
        </p:txBody>
      </p:sp>
      <p:sp>
        <p:nvSpPr>
          <p:cNvPr id="2" name="灯片编号占位符 1"/>
          <p:cNvSpPr>
            <a:spLocks noGrp="1"/>
          </p:cNvSpPr>
          <p:nvPr>
            <p:ph type="sldNum" sz="quarter" idx="12"/>
          </p:nvPr>
        </p:nvSpPr>
        <p:spPr/>
        <p:txBody>
          <a:bodyPr/>
          <a:lstStyle/>
          <a:p>
            <a:pPr>
              <a:defRPr/>
            </a:pPr>
            <a:fld id="{AED1E3C1-C1A3-471B-859D-014B149D8893}" type="slidenum">
              <a:rPr lang="en-US" altLang="zh-CN" smtClean="0"/>
              <a:pPr>
                <a:defRPr/>
              </a:pPr>
              <a:t>14</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463"/>
                                        </p:tgtEl>
                                        <p:attrNameLst>
                                          <p:attrName>style.visibility</p:attrName>
                                        </p:attrNameLst>
                                      </p:cBhvr>
                                      <p:to>
                                        <p:strVal val="visible"/>
                                      </p:to>
                                    </p:set>
                                    <p:animEffect transition="in" filter="wipe(down)">
                                      <p:cBhvr>
                                        <p:cTn id="7" dur="500"/>
                                        <p:tgtEl>
                                          <p:spTgt spid="194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6908"/>
                                        </p:tgtEl>
                                        <p:attrNameLst>
                                          <p:attrName>style.visibility</p:attrName>
                                        </p:attrNameLst>
                                      </p:cBhvr>
                                      <p:to>
                                        <p:strVal val="visible"/>
                                      </p:to>
                                    </p:set>
                                    <p:animEffect transition="in" filter="blinds(horizontal)">
                                      <p:cBhvr>
                                        <p:cTn id="12" dur="500"/>
                                        <p:tgtEl>
                                          <p:spTgt spid="976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90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7922" name="Rectangle 2"/>
          <p:cNvSpPr>
            <a:spLocks noGrp="1" noChangeArrowheads="1"/>
          </p:cNvSpPr>
          <p:nvPr>
            <p:ph type="title"/>
          </p:nvPr>
        </p:nvSpPr>
        <p:spPr bwMode="auto">
          <a:xfrm>
            <a:off x="0" y="3048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图形用户界面技术</a:t>
            </a:r>
          </a:p>
        </p:txBody>
      </p:sp>
      <p:sp>
        <p:nvSpPr>
          <p:cNvPr id="20483" name="Text Box 3"/>
          <p:cNvSpPr txBox="1">
            <a:spLocks noChangeArrowheads="1"/>
          </p:cNvSpPr>
          <p:nvPr/>
        </p:nvSpPr>
        <p:spPr bwMode="auto">
          <a:xfrm>
            <a:off x="304800" y="1447800"/>
            <a:ext cx="2743200" cy="5492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600" u="none">
                <a:solidFill>
                  <a:srgbClr val="FF0000"/>
                </a:solidFill>
                <a:latin typeface="Times New Roman" pitchFamily="18" charset="0"/>
                <a:ea typeface="幼圆" pitchFamily="49" charset="-122"/>
              </a:rPr>
              <a:t>特点</a:t>
            </a:r>
          </a:p>
        </p:txBody>
      </p:sp>
      <p:sp>
        <p:nvSpPr>
          <p:cNvPr id="977924" name="Line 4"/>
          <p:cNvSpPr>
            <a:spLocks noChangeShapeType="1"/>
          </p:cNvSpPr>
          <p:nvPr/>
        </p:nvSpPr>
        <p:spPr bwMode="auto">
          <a:xfrm>
            <a:off x="0" y="2057400"/>
            <a:ext cx="2057400" cy="76200"/>
          </a:xfrm>
          <a:prstGeom prst="line">
            <a:avLst/>
          </a:prstGeom>
          <a:noFill/>
          <a:ln w="9525">
            <a:solidFill>
              <a:srgbClr val="000000"/>
            </a:solidFill>
            <a:round/>
            <a:headEnd/>
            <a:tailEnd/>
          </a:ln>
          <a:effectLst/>
          <a:scene3d>
            <a:camera prst="legacyPerspectiveTopLeft">
              <a:rot lat="0" lon="20519999"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pPr>
              <a:defRPr/>
            </a:pPr>
            <a:endParaRPr lang="zh-CN" altLang="en-US">
              <a:effectLst>
                <a:outerShdw blurRad="38100" dist="38100" dir="2700000" algn="tl">
                  <a:srgbClr val="000000">
                    <a:alpha val="43137"/>
                  </a:srgbClr>
                </a:outerShdw>
              </a:effectLst>
            </a:endParaRPr>
          </a:p>
        </p:txBody>
      </p:sp>
      <p:sp>
        <p:nvSpPr>
          <p:cNvPr id="20485" name="Text Box 5"/>
          <p:cNvSpPr txBox="1">
            <a:spLocks noChangeArrowheads="1"/>
          </p:cNvSpPr>
          <p:nvPr/>
        </p:nvSpPr>
        <p:spPr bwMode="auto">
          <a:xfrm>
            <a:off x="1676400" y="1524000"/>
            <a:ext cx="6858000" cy="2819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Blip>
                <a:blip r:embed="rId2"/>
              </a:buBlip>
            </a:pPr>
            <a:r>
              <a:rPr lang="en-US" altLang="zh-CN" sz="3200" b="0" i="0" u="none">
                <a:solidFill>
                  <a:schemeClr val="bg2"/>
                </a:solidFill>
                <a:latin typeface="Times New Roman" pitchFamily="18" charset="0"/>
                <a:ea typeface="宋体" pitchFamily="2" charset="-122"/>
              </a:rPr>
              <a:t>  </a:t>
            </a:r>
            <a:r>
              <a:rPr lang="zh-CN" altLang="en-US" sz="3200" u="none">
                <a:solidFill>
                  <a:srgbClr val="FF0000"/>
                </a:solidFill>
                <a:latin typeface="Times New Roman" pitchFamily="18" charset="0"/>
                <a:ea typeface="楷体_GB2312" pitchFamily="49" charset="-122"/>
              </a:rPr>
              <a:t>多窗口技术</a:t>
            </a:r>
          </a:p>
          <a:p>
            <a:pPr eaLnBrk="1" hangingPunct="1">
              <a:spcBef>
                <a:spcPct val="50000"/>
              </a:spcBef>
              <a:buClrTx/>
              <a:buSzTx/>
              <a:buFontTx/>
              <a:buBlip>
                <a:blip r:embed="rId2"/>
              </a:buBlip>
            </a:pPr>
            <a:r>
              <a:rPr lang="zh-CN" altLang="en-US" sz="3200" b="0" i="0" u="none">
                <a:solidFill>
                  <a:schemeClr val="bg2"/>
                </a:solidFill>
                <a:latin typeface="Times New Roman" pitchFamily="18" charset="0"/>
                <a:ea typeface="宋体" pitchFamily="2" charset="-122"/>
              </a:rPr>
              <a:t>  </a:t>
            </a:r>
            <a:r>
              <a:rPr lang="zh-CN" altLang="en-US" sz="3200" i="0" u="none">
                <a:solidFill>
                  <a:schemeClr val="bg2"/>
                </a:solidFill>
                <a:latin typeface="Times New Roman" pitchFamily="18" charset="0"/>
                <a:ea typeface="楷体_GB2312" pitchFamily="49" charset="-122"/>
              </a:rPr>
              <a:t>菜单技术</a:t>
            </a:r>
          </a:p>
          <a:p>
            <a:pPr eaLnBrk="1" hangingPunct="1">
              <a:spcBef>
                <a:spcPct val="50000"/>
              </a:spcBef>
              <a:buClrTx/>
              <a:buSzTx/>
              <a:buFontTx/>
              <a:buBlip>
                <a:blip r:embed="rId2"/>
              </a:buBlip>
            </a:pPr>
            <a:r>
              <a:rPr lang="zh-CN" altLang="en-US" sz="3200" b="0" i="0" u="none">
                <a:solidFill>
                  <a:schemeClr val="bg2"/>
                </a:solidFill>
                <a:latin typeface="Times New Roman" pitchFamily="18" charset="0"/>
                <a:ea typeface="宋体" pitchFamily="2" charset="-122"/>
              </a:rPr>
              <a:t>  </a:t>
            </a:r>
            <a:r>
              <a:rPr lang="zh-CN" altLang="en-US" sz="3200" i="0" u="none">
                <a:solidFill>
                  <a:schemeClr val="bg2"/>
                </a:solidFill>
                <a:latin typeface="Times New Roman" pitchFamily="18" charset="0"/>
                <a:ea typeface="楷体_GB2312" pitchFamily="49" charset="-122"/>
              </a:rPr>
              <a:t>联机帮助技术</a:t>
            </a:r>
          </a:p>
          <a:p>
            <a:pPr eaLnBrk="1" hangingPunct="1">
              <a:spcBef>
                <a:spcPct val="50000"/>
              </a:spcBef>
              <a:buClrTx/>
              <a:buSzTx/>
              <a:buFontTx/>
              <a:buNone/>
            </a:pPr>
            <a:endParaRPr lang="zh-CN" altLang="en-US" sz="3200" i="0" u="none">
              <a:solidFill>
                <a:schemeClr val="bg2"/>
              </a:solidFill>
              <a:latin typeface="Times New Roman" pitchFamily="18" charset="0"/>
              <a:ea typeface="楷体_GB2312" pitchFamily="49" charset="-122"/>
            </a:endParaRPr>
          </a:p>
          <a:p>
            <a:pPr eaLnBrk="1" hangingPunct="1">
              <a:spcBef>
                <a:spcPct val="50000"/>
              </a:spcBef>
              <a:buClrTx/>
              <a:buSzTx/>
              <a:buFontTx/>
              <a:buNone/>
            </a:pPr>
            <a:endParaRPr lang="en-US" altLang="zh-CN" sz="3200" b="0" i="0" u="none">
              <a:solidFill>
                <a:schemeClr val="bg2"/>
              </a:solidFill>
              <a:latin typeface="Times New Roman" pitchFamily="18" charset="0"/>
              <a:ea typeface="宋体" pitchFamily="2" charset="-122"/>
            </a:endParaRPr>
          </a:p>
        </p:txBody>
      </p:sp>
      <p:sp>
        <p:nvSpPr>
          <p:cNvPr id="977926" name="AutoShape 6"/>
          <p:cNvSpPr>
            <a:spLocks noChangeArrowheads="1"/>
          </p:cNvSpPr>
          <p:nvPr/>
        </p:nvSpPr>
        <p:spPr bwMode="auto">
          <a:xfrm>
            <a:off x="2514600" y="2514600"/>
            <a:ext cx="5638800" cy="3048000"/>
          </a:xfrm>
          <a:prstGeom prst="wedgeRectCallout">
            <a:avLst>
              <a:gd name="adj1" fmla="val -22694"/>
              <a:gd name="adj2" fmla="val -66884"/>
            </a:avLst>
          </a:prstGeom>
          <a:solidFill>
            <a:srgbClr val="FFCC99"/>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eaLnBrk="0" hangingPunct="0">
              <a:lnSpc>
                <a:spcPct val="125000"/>
              </a:lnSpc>
              <a:spcBef>
                <a:spcPct val="20000"/>
              </a:spcBef>
              <a:buClrTx/>
              <a:buSzTx/>
              <a:buFontTx/>
              <a:buBlip>
                <a:blip r:embed="rId3"/>
              </a:buBlip>
            </a:pPr>
            <a:r>
              <a:rPr lang="zh-CN" altLang="en-US" sz="2800" i="0" u="none" dirty="0">
                <a:solidFill>
                  <a:srgbClr val="5F5F5F"/>
                </a:solidFill>
                <a:latin typeface="幼圆" pitchFamily="49" charset="-122"/>
                <a:ea typeface="幼圆" pitchFamily="49" charset="-122"/>
              </a:rPr>
              <a:t>一屏多用</a:t>
            </a:r>
          </a:p>
          <a:p>
            <a:pPr eaLnBrk="0" hangingPunct="0">
              <a:lnSpc>
                <a:spcPct val="125000"/>
              </a:lnSpc>
              <a:spcBef>
                <a:spcPct val="20000"/>
              </a:spcBef>
              <a:buClrTx/>
              <a:buSzTx/>
              <a:buFontTx/>
              <a:buBlip>
                <a:blip r:embed="rId3"/>
              </a:buBlip>
            </a:pPr>
            <a:r>
              <a:rPr lang="zh-CN" altLang="en-US" sz="2800" i="0" u="none" dirty="0">
                <a:solidFill>
                  <a:srgbClr val="5F5F5F"/>
                </a:solidFill>
                <a:latin typeface="幼圆" pitchFamily="49" charset="-122"/>
                <a:ea typeface="幼圆" pitchFamily="49" charset="-122"/>
              </a:rPr>
              <a:t>任务切换</a:t>
            </a:r>
          </a:p>
          <a:p>
            <a:pPr eaLnBrk="0" hangingPunct="0">
              <a:lnSpc>
                <a:spcPct val="125000"/>
              </a:lnSpc>
              <a:spcBef>
                <a:spcPct val="20000"/>
              </a:spcBef>
              <a:buClrTx/>
              <a:buSzTx/>
              <a:buFontTx/>
              <a:buBlip>
                <a:blip r:embed="rId3"/>
              </a:buBlip>
            </a:pPr>
            <a:r>
              <a:rPr lang="zh-CN" altLang="en-US" sz="2800" u="none" dirty="0">
                <a:solidFill>
                  <a:srgbClr val="FF0000"/>
                </a:solidFill>
                <a:latin typeface="楷体_GB2312" pitchFamily="49" charset="-122"/>
                <a:ea typeface="楷体_GB2312" pitchFamily="49" charset="-122"/>
              </a:rPr>
              <a:t>友好窗口</a:t>
            </a:r>
          </a:p>
          <a:p>
            <a:pPr eaLnBrk="0" hangingPunct="0">
              <a:lnSpc>
                <a:spcPct val="125000"/>
              </a:lnSpc>
              <a:spcBef>
                <a:spcPct val="20000"/>
              </a:spcBef>
              <a:buClrTx/>
              <a:buSzTx/>
              <a:buFontTx/>
              <a:buBlip>
                <a:blip r:embed="rId3"/>
              </a:buBlip>
            </a:pPr>
            <a:r>
              <a:rPr lang="zh-CN" altLang="en-US" sz="2800" i="0" u="none" dirty="0" smtClean="0">
                <a:solidFill>
                  <a:srgbClr val="5F5F5F"/>
                </a:solidFill>
                <a:latin typeface="幼圆" pitchFamily="49" charset="-122"/>
                <a:ea typeface="幼圆" pitchFamily="49" charset="-122"/>
              </a:rPr>
              <a:t>资源共享</a:t>
            </a:r>
            <a:endParaRPr lang="en-US" altLang="zh-CN" sz="2800" i="0" u="none" dirty="0">
              <a:solidFill>
                <a:srgbClr val="5F5F5F"/>
              </a:solidFill>
              <a:latin typeface="幼圆" pitchFamily="49" charset="-122"/>
              <a:ea typeface="幼圆" pitchFamily="49" charset="-122"/>
            </a:endParaRPr>
          </a:p>
        </p:txBody>
      </p:sp>
      <p:sp>
        <p:nvSpPr>
          <p:cNvPr id="20487" name="AutoShape 7"/>
          <p:cNvSpPr>
            <a:spLocks noChangeArrowheads="1"/>
          </p:cNvSpPr>
          <p:nvPr/>
        </p:nvSpPr>
        <p:spPr bwMode="auto">
          <a:xfrm>
            <a:off x="5562600" y="3048000"/>
            <a:ext cx="3276600" cy="2133600"/>
          </a:xfrm>
          <a:prstGeom prst="cloudCallout">
            <a:avLst>
              <a:gd name="adj1" fmla="val -72431"/>
              <a:gd name="adj2" fmla="val 9523"/>
            </a:avLst>
          </a:prstGeom>
          <a:noFill/>
          <a:ln w="9525">
            <a:solidFill>
              <a:schemeClr val="bg2"/>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Tx/>
              <a:buSzTx/>
              <a:buFontTx/>
              <a:buNone/>
            </a:pPr>
            <a:r>
              <a:rPr lang="zh-CN" altLang="en-US" sz="2400" i="0" u="none">
                <a:solidFill>
                  <a:schemeClr val="accent2"/>
                </a:solidFill>
                <a:latin typeface="Times New Roman" pitchFamily="18" charset="0"/>
                <a:ea typeface="楷体_GB2312" pitchFamily="49" charset="-122"/>
              </a:rPr>
              <a:t>图形化的界面</a:t>
            </a:r>
          </a:p>
          <a:p>
            <a:pPr algn="ctr">
              <a:spcBef>
                <a:spcPct val="50000"/>
              </a:spcBef>
              <a:buClrTx/>
              <a:buSzTx/>
              <a:buFontTx/>
              <a:buNone/>
            </a:pPr>
            <a:r>
              <a:rPr lang="zh-CN" altLang="en-US" sz="2400" i="0" u="none">
                <a:solidFill>
                  <a:schemeClr val="accent2"/>
                </a:solidFill>
                <a:latin typeface="Times New Roman" pitchFamily="18" charset="0"/>
                <a:ea typeface="楷体_GB2312" pitchFamily="49" charset="-122"/>
              </a:rPr>
              <a:t>窗口灵活</a:t>
            </a:r>
          </a:p>
        </p:txBody>
      </p:sp>
      <p:sp>
        <p:nvSpPr>
          <p:cNvPr id="2" name="灯片编号占位符 1"/>
          <p:cNvSpPr>
            <a:spLocks noGrp="1"/>
          </p:cNvSpPr>
          <p:nvPr>
            <p:ph type="sldNum" sz="quarter" idx="12"/>
          </p:nvPr>
        </p:nvSpPr>
        <p:spPr/>
        <p:txBody>
          <a:bodyPr/>
          <a:lstStyle/>
          <a:p>
            <a:pPr>
              <a:defRPr/>
            </a:pPr>
            <a:fld id="{5768FB07-2999-4021-9B09-9B3AEE51550D}" type="slidenum">
              <a:rPr lang="en-US" altLang="zh-CN" smtClean="0"/>
              <a:pPr>
                <a:defRPr/>
              </a:pPr>
              <a:t>15</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77926"/>
                                        </p:tgtEl>
                                        <p:attrNameLst>
                                          <p:attrName>style.visibility</p:attrName>
                                        </p:attrNameLst>
                                      </p:cBhvr>
                                      <p:to>
                                        <p:strVal val="visible"/>
                                      </p:to>
                                    </p:set>
                                    <p:animEffect transition="in" filter="wipe(up)">
                                      <p:cBhvr>
                                        <p:cTn id="7" dur="500"/>
                                        <p:tgtEl>
                                          <p:spTgt spid="9779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487"/>
                                        </p:tgtEl>
                                        <p:attrNameLst>
                                          <p:attrName>style.visibility</p:attrName>
                                        </p:attrNameLst>
                                      </p:cBhvr>
                                      <p:to>
                                        <p:strVal val="visible"/>
                                      </p:to>
                                    </p:set>
                                    <p:animEffect transition="in" filter="wipe(down)">
                                      <p:cBhvr>
                                        <p:cTn id="12"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26" grpId="0" animBg="1" autoUpdateAnimBg="0"/>
      <p:bldP spid="2048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bwMode="auto">
          <a:xfrm>
            <a:off x="0" y="3048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图形用户界面技术</a:t>
            </a:r>
          </a:p>
        </p:txBody>
      </p:sp>
      <p:sp>
        <p:nvSpPr>
          <p:cNvPr id="21507" name="Text Box 3"/>
          <p:cNvSpPr txBox="1">
            <a:spLocks noChangeArrowheads="1"/>
          </p:cNvSpPr>
          <p:nvPr/>
        </p:nvSpPr>
        <p:spPr bwMode="auto">
          <a:xfrm>
            <a:off x="304800" y="1219200"/>
            <a:ext cx="2743200" cy="5492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600" u="none" dirty="0">
                <a:solidFill>
                  <a:srgbClr val="FF0000"/>
                </a:solidFill>
                <a:latin typeface="Times New Roman" pitchFamily="18" charset="0"/>
                <a:ea typeface="幼圆" pitchFamily="49" charset="-122"/>
              </a:rPr>
              <a:t>特点</a:t>
            </a:r>
          </a:p>
        </p:txBody>
      </p:sp>
      <p:sp>
        <p:nvSpPr>
          <p:cNvPr id="978948" name="Line 4"/>
          <p:cNvSpPr>
            <a:spLocks noChangeShapeType="1"/>
          </p:cNvSpPr>
          <p:nvPr/>
        </p:nvSpPr>
        <p:spPr bwMode="auto">
          <a:xfrm>
            <a:off x="0" y="2057400"/>
            <a:ext cx="2057400" cy="76200"/>
          </a:xfrm>
          <a:prstGeom prst="line">
            <a:avLst/>
          </a:prstGeom>
          <a:noFill/>
          <a:ln w="9525">
            <a:solidFill>
              <a:srgbClr val="000000"/>
            </a:solidFill>
            <a:round/>
            <a:headEnd/>
            <a:tailEnd/>
          </a:ln>
          <a:effectLst/>
          <a:scene3d>
            <a:camera prst="legacyPerspectiveTopLeft">
              <a:rot lat="0" lon="20519999"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pPr>
              <a:defRPr/>
            </a:pPr>
            <a:endParaRPr lang="zh-CN" altLang="en-US">
              <a:effectLst>
                <a:outerShdw blurRad="38100" dist="38100" dir="2700000" algn="tl">
                  <a:srgbClr val="000000">
                    <a:alpha val="43137"/>
                  </a:srgbClr>
                </a:outerShdw>
              </a:effectLst>
            </a:endParaRPr>
          </a:p>
        </p:txBody>
      </p:sp>
      <p:sp>
        <p:nvSpPr>
          <p:cNvPr id="21509" name="Text Box 5"/>
          <p:cNvSpPr txBox="1">
            <a:spLocks noChangeArrowheads="1"/>
          </p:cNvSpPr>
          <p:nvPr/>
        </p:nvSpPr>
        <p:spPr bwMode="auto">
          <a:xfrm>
            <a:off x="1676400" y="1219200"/>
            <a:ext cx="6858000" cy="2819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Blip>
                <a:blip r:embed="rId2"/>
              </a:buBlip>
            </a:pPr>
            <a:r>
              <a:rPr lang="en-US" altLang="zh-CN" sz="3200" b="0" i="0" u="none" dirty="0">
                <a:solidFill>
                  <a:schemeClr val="bg2"/>
                </a:solidFill>
                <a:latin typeface="Times New Roman" pitchFamily="18" charset="0"/>
                <a:ea typeface="宋体" pitchFamily="2" charset="-122"/>
              </a:rPr>
              <a:t>  </a:t>
            </a:r>
            <a:r>
              <a:rPr lang="zh-CN" altLang="en-US" sz="3200" u="none" dirty="0">
                <a:solidFill>
                  <a:srgbClr val="FF0000"/>
                </a:solidFill>
                <a:latin typeface="Times New Roman" pitchFamily="18" charset="0"/>
                <a:ea typeface="楷体_GB2312" pitchFamily="49" charset="-122"/>
              </a:rPr>
              <a:t>多窗口技术</a:t>
            </a:r>
          </a:p>
          <a:p>
            <a:pPr eaLnBrk="1" hangingPunct="1">
              <a:spcBef>
                <a:spcPct val="50000"/>
              </a:spcBef>
              <a:buClrTx/>
              <a:buSzTx/>
              <a:buFontTx/>
              <a:buBlip>
                <a:blip r:embed="rId2"/>
              </a:buBlip>
            </a:pPr>
            <a:r>
              <a:rPr lang="zh-CN" altLang="en-US" sz="3200" b="0" i="0" u="none" dirty="0">
                <a:solidFill>
                  <a:schemeClr val="bg2"/>
                </a:solidFill>
                <a:latin typeface="Times New Roman" pitchFamily="18" charset="0"/>
                <a:ea typeface="宋体" pitchFamily="2" charset="-122"/>
              </a:rPr>
              <a:t>  </a:t>
            </a:r>
            <a:r>
              <a:rPr lang="zh-CN" altLang="en-US" sz="3200" i="0" u="none" dirty="0">
                <a:solidFill>
                  <a:schemeClr val="bg2"/>
                </a:solidFill>
                <a:latin typeface="Times New Roman" pitchFamily="18" charset="0"/>
                <a:ea typeface="楷体_GB2312" pitchFamily="49" charset="-122"/>
              </a:rPr>
              <a:t>菜单技术</a:t>
            </a:r>
          </a:p>
          <a:p>
            <a:pPr eaLnBrk="1" hangingPunct="1">
              <a:spcBef>
                <a:spcPct val="50000"/>
              </a:spcBef>
              <a:buClrTx/>
              <a:buSzTx/>
              <a:buFontTx/>
              <a:buBlip>
                <a:blip r:embed="rId2"/>
              </a:buBlip>
            </a:pPr>
            <a:r>
              <a:rPr lang="zh-CN" altLang="en-US" sz="3200" b="0" i="0" u="none" dirty="0">
                <a:solidFill>
                  <a:schemeClr val="bg2"/>
                </a:solidFill>
                <a:latin typeface="Times New Roman" pitchFamily="18" charset="0"/>
                <a:ea typeface="宋体" pitchFamily="2" charset="-122"/>
              </a:rPr>
              <a:t>  </a:t>
            </a:r>
            <a:r>
              <a:rPr lang="zh-CN" altLang="en-US" sz="3200" i="0" u="none" dirty="0">
                <a:solidFill>
                  <a:schemeClr val="bg2"/>
                </a:solidFill>
                <a:latin typeface="Times New Roman" pitchFamily="18" charset="0"/>
                <a:ea typeface="楷体_GB2312" pitchFamily="49" charset="-122"/>
              </a:rPr>
              <a:t>联机帮助技术</a:t>
            </a:r>
          </a:p>
          <a:p>
            <a:pPr eaLnBrk="1" hangingPunct="1">
              <a:spcBef>
                <a:spcPct val="50000"/>
              </a:spcBef>
              <a:buClrTx/>
              <a:buSzTx/>
              <a:buFontTx/>
              <a:buNone/>
            </a:pPr>
            <a:endParaRPr lang="zh-CN" altLang="en-US" sz="3200" i="0" u="none" dirty="0">
              <a:solidFill>
                <a:schemeClr val="bg2"/>
              </a:solidFill>
              <a:latin typeface="Times New Roman" pitchFamily="18" charset="0"/>
              <a:ea typeface="楷体_GB2312" pitchFamily="49" charset="-122"/>
            </a:endParaRPr>
          </a:p>
          <a:p>
            <a:pPr eaLnBrk="1" hangingPunct="1">
              <a:spcBef>
                <a:spcPct val="50000"/>
              </a:spcBef>
              <a:buClrTx/>
              <a:buSzTx/>
              <a:buFontTx/>
              <a:buNone/>
            </a:pPr>
            <a:endParaRPr lang="en-US" altLang="zh-CN" sz="3200" b="0" i="0" u="none" dirty="0">
              <a:solidFill>
                <a:schemeClr val="bg2"/>
              </a:solidFill>
              <a:latin typeface="Times New Roman" pitchFamily="18" charset="0"/>
              <a:ea typeface="宋体" pitchFamily="2" charset="-122"/>
            </a:endParaRPr>
          </a:p>
        </p:txBody>
      </p:sp>
      <p:sp>
        <p:nvSpPr>
          <p:cNvPr id="978950" name="AutoShape 6"/>
          <p:cNvSpPr>
            <a:spLocks noChangeArrowheads="1"/>
          </p:cNvSpPr>
          <p:nvPr/>
        </p:nvSpPr>
        <p:spPr bwMode="auto">
          <a:xfrm>
            <a:off x="2743200" y="2209800"/>
            <a:ext cx="5943600" cy="4114800"/>
          </a:xfrm>
          <a:prstGeom prst="wedgeRectCallout">
            <a:avLst>
              <a:gd name="adj1" fmla="val -22694"/>
              <a:gd name="adj2" fmla="val -66884"/>
            </a:avLst>
          </a:prstGeom>
          <a:solidFill>
            <a:srgbClr val="FFCC99"/>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eaLnBrk="0" hangingPunct="0">
              <a:lnSpc>
                <a:spcPct val="125000"/>
              </a:lnSpc>
              <a:spcBef>
                <a:spcPct val="20000"/>
              </a:spcBef>
              <a:buClrTx/>
              <a:buSzTx/>
              <a:buFontTx/>
              <a:buBlip>
                <a:blip r:embed="rId3"/>
              </a:buBlip>
            </a:pPr>
            <a:r>
              <a:rPr lang="zh-CN" altLang="en-US" sz="2800" i="0" u="none" dirty="0">
                <a:solidFill>
                  <a:srgbClr val="5F5F5F"/>
                </a:solidFill>
                <a:latin typeface="幼圆" pitchFamily="49" charset="-122"/>
                <a:ea typeface="幼圆" pitchFamily="49" charset="-122"/>
              </a:rPr>
              <a:t>一屏多用</a:t>
            </a:r>
          </a:p>
          <a:p>
            <a:pPr eaLnBrk="0" hangingPunct="0">
              <a:lnSpc>
                <a:spcPct val="125000"/>
              </a:lnSpc>
              <a:spcBef>
                <a:spcPct val="20000"/>
              </a:spcBef>
              <a:buClrTx/>
              <a:buSzTx/>
              <a:buFontTx/>
              <a:buBlip>
                <a:blip r:embed="rId3"/>
              </a:buBlip>
            </a:pPr>
            <a:r>
              <a:rPr lang="zh-CN" altLang="en-US" sz="2800" i="0" u="none" dirty="0">
                <a:solidFill>
                  <a:srgbClr val="5F5F5F"/>
                </a:solidFill>
                <a:latin typeface="幼圆" pitchFamily="49" charset="-122"/>
                <a:ea typeface="幼圆" pitchFamily="49" charset="-122"/>
              </a:rPr>
              <a:t>任务切换</a:t>
            </a:r>
          </a:p>
          <a:p>
            <a:pPr eaLnBrk="0" hangingPunct="0">
              <a:lnSpc>
                <a:spcPct val="125000"/>
              </a:lnSpc>
              <a:spcBef>
                <a:spcPct val="20000"/>
              </a:spcBef>
              <a:buClrTx/>
              <a:buSzTx/>
              <a:buFontTx/>
              <a:buBlip>
                <a:blip r:embed="rId3"/>
              </a:buBlip>
            </a:pPr>
            <a:r>
              <a:rPr lang="zh-CN" altLang="en-US" sz="2800" i="0" u="none" dirty="0">
                <a:solidFill>
                  <a:srgbClr val="5F5F5F"/>
                </a:solidFill>
                <a:latin typeface="幼圆" pitchFamily="49" charset="-122"/>
                <a:ea typeface="幼圆" pitchFamily="49" charset="-122"/>
              </a:rPr>
              <a:t>友好窗口</a:t>
            </a:r>
          </a:p>
          <a:p>
            <a:pPr eaLnBrk="0" hangingPunct="0">
              <a:lnSpc>
                <a:spcPct val="125000"/>
              </a:lnSpc>
              <a:spcBef>
                <a:spcPct val="20000"/>
              </a:spcBef>
              <a:buClrTx/>
              <a:buSzTx/>
              <a:buFontTx/>
              <a:buBlip>
                <a:blip r:embed="rId3"/>
              </a:buBlip>
            </a:pPr>
            <a:r>
              <a:rPr lang="zh-CN" altLang="en-US" sz="2800" u="none" dirty="0" smtClean="0">
                <a:solidFill>
                  <a:srgbClr val="FF0000"/>
                </a:solidFill>
                <a:latin typeface="楷体_GB2312" pitchFamily="49" charset="-122"/>
                <a:ea typeface="楷体_GB2312" pitchFamily="49" charset="-122"/>
              </a:rPr>
              <a:t>资源共享</a:t>
            </a:r>
            <a:endParaRPr lang="zh-CN" altLang="en-US" sz="2800" i="0" u="none" dirty="0">
              <a:solidFill>
                <a:srgbClr val="5F5F5F"/>
              </a:solidFill>
              <a:latin typeface="幼圆" pitchFamily="49" charset="-122"/>
              <a:ea typeface="幼圆" pitchFamily="49" charset="-122"/>
            </a:endParaRPr>
          </a:p>
          <a:p>
            <a:pPr eaLnBrk="0" hangingPunct="0">
              <a:lnSpc>
                <a:spcPct val="125000"/>
              </a:lnSpc>
              <a:spcBef>
                <a:spcPct val="20000"/>
              </a:spcBef>
              <a:buClrTx/>
              <a:buSzTx/>
              <a:buFontTx/>
              <a:buNone/>
            </a:pPr>
            <a:endParaRPr lang="zh-CN" altLang="en-US" sz="2800" i="0" u="none" dirty="0">
              <a:solidFill>
                <a:srgbClr val="5F5F5F"/>
              </a:solidFill>
              <a:latin typeface="幼圆" pitchFamily="49" charset="-122"/>
              <a:ea typeface="幼圆" pitchFamily="49" charset="-122"/>
            </a:endParaRPr>
          </a:p>
          <a:p>
            <a:pPr eaLnBrk="0" hangingPunct="0">
              <a:lnSpc>
                <a:spcPct val="125000"/>
              </a:lnSpc>
              <a:spcBef>
                <a:spcPct val="20000"/>
              </a:spcBef>
              <a:buClrTx/>
              <a:buSzTx/>
              <a:buFontTx/>
              <a:buNone/>
            </a:pPr>
            <a:endParaRPr lang="en-US" altLang="zh-CN" sz="2800" i="0" u="none" dirty="0">
              <a:solidFill>
                <a:srgbClr val="5F5F5F"/>
              </a:solidFill>
              <a:latin typeface="幼圆" pitchFamily="49" charset="-122"/>
              <a:ea typeface="幼圆" pitchFamily="49" charset="-122"/>
            </a:endParaRPr>
          </a:p>
        </p:txBody>
      </p:sp>
      <p:sp>
        <p:nvSpPr>
          <p:cNvPr id="21511" name="AutoShape 7"/>
          <p:cNvSpPr>
            <a:spLocks noChangeArrowheads="1"/>
          </p:cNvSpPr>
          <p:nvPr/>
        </p:nvSpPr>
        <p:spPr bwMode="auto">
          <a:xfrm>
            <a:off x="5562600" y="2514600"/>
            <a:ext cx="3276600" cy="2133600"/>
          </a:xfrm>
          <a:prstGeom prst="cloudCallout">
            <a:avLst>
              <a:gd name="adj1" fmla="val -75532"/>
              <a:gd name="adj2" fmla="val 39287"/>
            </a:avLst>
          </a:prstGeom>
          <a:noFill/>
          <a:ln w="9525">
            <a:solidFill>
              <a:schemeClr val="bg2"/>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Tx/>
              <a:buSzTx/>
              <a:buFontTx/>
              <a:buNone/>
            </a:pPr>
            <a:r>
              <a:rPr lang="zh-CN" altLang="en-US" sz="2800" i="0" u="none" dirty="0">
                <a:solidFill>
                  <a:schemeClr val="accent2"/>
                </a:solidFill>
                <a:latin typeface="Times New Roman" pitchFamily="18" charset="0"/>
                <a:ea typeface="楷体_GB2312" pitchFamily="49" charset="-122"/>
              </a:rPr>
              <a:t>应用之间可以</a:t>
            </a:r>
            <a:r>
              <a:rPr lang="zh-CN" altLang="en-US" sz="2800" i="0" u="none" dirty="0" smtClean="0">
                <a:solidFill>
                  <a:schemeClr val="accent2"/>
                </a:solidFill>
                <a:latin typeface="Times New Roman" pitchFamily="18" charset="0"/>
                <a:ea typeface="楷体_GB2312" pitchFamily="49" charset="-122"/>
              </a:rPr>
              <a:t>共享资源</a:t>
            </a:r>
            <a:endParaRPr lang="zh-CN" altLang="en-US" sz="2800" i="0" u="none" dirty="0">
              <a:solidFill>
                <a:schemeClr val="accent2"/>
              </a:solidFill>
              <a:latin typeface="Times New Roman" pitchFamily="18" charset="0"/>
              <a:ea typeface="楷体_GB2312" pitchFamily="49" charset="-122"/>
            </a:endParaRPr>
          </a:p>
        </p:txBody>
      </p:sp>
      <p:sp>
        <p:nvSpPr>
          <p:cNvPr id="978952" name="Freeform 8"/>
          <p:cNvSpPr>
            <a:spLocks/>
          </p:cNvSpPr>
          <p:nvPr/>
        </p:nvSpPr>
        <p:spPr bwMode="auto">
          <a:xfrm>
            <a:off x="6400800" y="3200400"/>
            <a:ext cx="1600200" cy="685800"/>
          </a:xfrm>
          <a:custGeom>
            <a:avLst/>
            <a:gdLst>
              <a:gd name="T0" fmla="*/ 464 w 880"/>
              <a:gd name="T1" fmla="*/ 80 h 584"/>
              <a:gd name="T2" fmla="*/ 32 w 880"/>
              <a:gd name="T3" fmla="*/ 224 h 584"/>
              <a:gd name="T4" fmla="*/ 656 w 880"/>
              <a:gd name="T5" fmla="*/ 560 h 584"/>
              <a:gd name="T6" fmla="*/ 848 w 880"/>
              <a:gd name="T7" fmla="*/ 80 h 584"/>
              <a:gd name="T8" fmla="*/ 464 w 880"/>
              <a:gd name="T9" fmla="*/ 80 h 584"/>
            </a:gdLst>
            <a:ahLst/>
            <a:cxnLst>
              <a:cxn ang="0">
                <a:pos x="T0" y="T1"/>
              </a:cxn>
              <a:cxn ang="0">
                <a:pos x="T2" y="T3"/>
              </a:cxn>
              <a:cxn ang="0">
                <a:pos x="T4" y="T5"/>
              </a:cxn>
              <a:cxn ang="0">
                <a:pos x="T6" y="T7"/>
              </a:cxn>
              <a:cxn ang="0">
                <a:pos x="T8" y="T9"/>
              </a:cxn>
            </a:cxnLst>
            <a:rect l="0" t="0" r="r" b="b"/>
            <a:pathLst>
              <a:path w="880" h="584">
                <a:moveTo>
                  <a:pt x="464" y="80"/>
                </a:moveTo>
                <a:cubicBezTo>
                  <a:pt x="328" y="104"/>
                  <a:pt x="0" y="144"/>
                  <a:pt x="32" y="224"/>
                </a:cubicBezTo>
                <a:cubicBezTo>
                  <a:pt x="64" y="304"/>
                  <a:pt x="520" y="584"/>
                  <a:pt x="656" y="560"/>
                </a:cubicBezTo>
                <a:cubicBezTo>
                  <a:pt x="792" y="536"/>
                  <a:pt x="880" y="160"/>
                  <a:pt x="848" y="80"/>
                </a:cubicBezTo>
                <a:cubicBezTo>
                  <a:pt x="816" y="0"/>
                  <a:pt x="600" y="56"/>
                  <a:pt x="464" y="80"/>
                </a:cubicBezTo>
                <a:close/>
              </a:path>
            </a:pathLst>
          </a:custGeom>
          <a:noFill/>
          <a:ln w="38100" cap="flat" cmpd="sng">
            <a:solidFill>
              <a:srgbClr val="00FFFF"/>
            </a:solidFill>
            <a:prstDash val="solid"/>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978953" name="Rectangle 9"/>
          <p:cNvSpPr>
            <a:spLocks noChangeArrowheads="1"/>
          </p:cNvSpPr>
          <p:nvPr/>
        </p:nvSpPr>
        <p:spPr bwMode="auto">
          <a:xfrm>
            <a:off x="6553200" y="5105400"/>
            <a:ext cx="1600200" cy="990600"/>
          </a:xfrm>
          <a:prstGeom prst="rect">
            <a:avLst/>
          </a:prstGeom>
          <a:solidFill>
            <a:srgbClr val="FFFFCC"/>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flatTx/>
          </a:bodyPr>
          <a:lstStyle/>
          <a:p>
            <a:pPr algn="ctr" defTabSz="762000" eaLnBrk="0" hangingPunct="0">
              <a:buClrTx/>
              <a:buSzTx/>
              <a:buFontTx/>
              <a:buNone/>
              <a:defRPr/>
            </a:pPr>
            <a:r>
              <a:rPr lang="en-US" altLang="zh-CN" sz="2800" i="0" u="none" dirty="0">
                <a:solidFill>
                  <a:srgbClr val="FF0000"/>
                </a:solidFill>
                <a:effectLst>
                  <a:outerShdw blurRad="38100" dist="38100" dir="2700000" algn="tl">
                    <a:srgbClr val="000000"/>
                  </a:outerShdw>
                </a:effectLst>
                <a:latin typeface="Times New Roman" pitchFamily="18" charset="0"/>
                <a:ea typeface="宋体" pitchFamily="2" charset="-122"/>
              </a:rPr>
              <a:t>Clipboard</a:t>
            </a:r>
            <a:endParaRPr lang="en-US" altLang="zh-CN" sz="2800" i="0" u="none" dirty="0">
              <a:solidFill>
                <a:srgbClr val="FF0000"/>
              </a:solidFill>
              <a:latin typeface="Times New Roman" pitchFamily="18" charset="0"/>
              <a:ea typeface="宋体" pitchFamily="2" charset="-122"/>
            </a:endParaRPr>
          </a:p>
          <a:p>
            <a:pPr algn="ctr" defTabSz="762000" eaLnBrk="0" hangingPunct="0">
              <a:buClrTx/>
              <a:buSzTx/>
              <a:buFontTx/>
              <a:buNone/>
              <a:defRPr/>
            </a:pPr>
            <a:r>
              <a:rPr lang="zh-CN" altLang="en-US" sz="2800" i="0" u="none" dirty="0">
                <a:solidFill>
                  <a:srgbClr val="FF0000"/>
                </a:solidFill>
                <a:latin typeface="Times New Roman" pitchFamily="18" charset="0"/>
                <a:ea typeface="宋体" pitchFamily="2" charset="-122"/>
              </a:rPr>
              <a:t>剪贴板</a:t>
            </a:r>
          </a:p>
        </p:txBody>
      </p:sp>
      <p:sp>
        <p:nvSpPr>
          <p:cNvPr id="978954" name="Line 10"/>
          <p:cNvSpPr>
            <a:spLocks noChangeShapeType="1"/>
          </p:cNvSpPr>
          <p:nvPr/>
        </p:nvSpPr>
        <p:spPr bwMode="auto">
          <a:xfrm>
            <a:off x="7467600" y="3886200"/>
            <a:ext cx="0" cy="1066800"/>
          </a:xfrm>
          <a:prstGeom prst="line">
            <a:avLst/>
          </a:prstGeom>
          <a:noFill/>
          <a:ln w="381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2EC1559C-4653-4019-B42E-147C2D7AD4C4}" type="slidenum">
              <a:rPr lang="en-US" altLang="zh-CN" smtClean="0"/>
              <a:pPr>
                <a:defRPr/>
              </a:pPr>
              <a:t>16</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78950"/>
                                        </p:tgtEl>
                                        <p:attrNameLst>
                                          <p:attrName>style.visibility</p:attrName>
                                        </p:attrNameLst>
                                      </p:cBhvr>
                                      <p:to>
                                        <p:strVal val="visible"/>
                                      </p:to>
                                    </p:set>
                                    <p:animEffect transition="in" filter="wipe(up)">
                                      <p:cBhvr>
                                        <p:cTn id="7" dur="500"/>
                                        <p:tgtEl>
                                          <p:spTgt spid="978950"/>
                                        </p:tgtEl>
                                      </p:cBhvr>
                                    </p:animEffect>
                                  </p:childTnLst>
                                </p:cTn>
                              </p:par>
                            </p:childTnLst>
                          </p:cTn>
                        </p:par>
                      </p:childTnLst>
                    </p:cTn>
                  </p:par>
                  <p:par>
                    <p:cTn id="8" fill="hold">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78952"/>
                                        </p:tgtEl>
                                        <p:attrNameLst>
                                          <p:attrName>style.visibility</p:attrName>
                                        </p:attrNameLst>
                                      </p:cBhvr>
                                      <p:to>
                                        <p:strVal val="visible"/>
                                      </p:to>
                                    </p:set>
                                    <p:animEffect transition="in" filter="fade">
                                      <p:cBhvr>
                                        <p:cTn id="12" dur="1000"/>
                                        <p:tgtEl>
                                          <p:spTgt spid="978952"/>
                                        </p:tgtEl>
                                      </p:cBhvr>
                                    </p:animEffect>
                                    <p:anim calcmode="lin" valueType="num">
                                      <p:cBhvr>
                                        <p:cTn id="13" dur="1000" fill="hold"/>
                                        <p:tgtEl>
                                          <p:spTgt spid="978952"/>
                                        </p:tgtEl>
                                        <p:attrNameLst>
                                          <p:attrName>ppt_x</p:attrName>
                                        </p:attrNameLst>
                                      </p:cBhvr>
                                      <p:tavLst>
                                        <p:tav tm="0">
                                          <p:val>
                                            <p:strVal val="#ppt_x"/>
                                          </p:val>
                                        </p:tav>
                                        <p:tav tm="100000">
                                          <p:val>
                                            <p:strVal val="#ppt_x"/>
                                          </p:val>
                                        </p:tav>
                                      </p:tavLst>
                                    </p:anim>
                                    <p:anim calcmode="lin" valueType="num">
                                      <p:cBhvr>
                                        <p:cTn id="14" dur="1000" fill="hold"/>
                                        <p:tgtEl>
                                          <p:spTgt spid="97895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78954"/>
                                        </p:tgtEl>
                                        <p:attrNameLst>
                                          <p:attrName>style.visibility</p:attrName>
                                        </p:attrNameLst>
                                      </p:cBhvr>
                                      <p:to>
                                        <p:strVal val="visible"/>
                                      </p:to>
                                    </p:set>
                                    <p:animEffect transition="in" filter="fade">
                                      <p:cBhvr>
                                        <p:cTn id="18" dur="1000"/>
                                        <p:tgtEl>
                                          <p:spTgt spid="978954"/>
                                        </p:tgtEl>
                                      </p:cBhvr>
                                    </p:animEffect>
                                    <p:anim calcmode="lin" valueType="num">
                                      <p:cBhvr>
                                        <p:cTn id="19" dur="1000" fill="hold"/>
                                        <p:tgtEl>
                                          <p:spTgt spid="978954"/>
                                        </p:tgtEl>
                                        <p:attrNameLst>
                                          <p:attrName>ppt_x</p:attrName>
                                        </p:attrNameLst>
                                      </p:cBhvr>
                                      <p:tavLst>
                                        <p:tav tm="0">
                                          <p:val>
                                            <p:strVal val="#ppt_x"/>
                                          </p:val>
                                        </p:tav>
                                        <p:tav tm="100000">
                                          <p:val>
                                            <p:strVal val="#ppt_x"/>
                                          </p:val>
                                        </p:tav>
                                      </p:tavLst>
                                    </p:anim>
                                    <p:anim calcmode="lin" valueType="num">
                                      <p:cBhvr>
                                        <p:cTn id="20" dur="1000" fill="hold"/>
                                        <p:tgtEl>
                                          <p:spTgt spid="97895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3" presetClass="entr" presetSubtype="10" fill="hold" grpId="0" nodeType="afterEffect">
                                  <p:stCondLst>
                                    <p:cond delay="0"/>
                                  </p:stCondLst>
                                  <p:childTnLst>
                                    <p:set>
                                      <p:cBhvr>
                                        <p:cTn id="23" dur="1" fill="hold">
                                          <p:stCondLst>
                                            <p:cond delay="0"/>
                                          </p:stCondLst>
                                        </p:cTn>
                                        <p:tgtEl>
                                          <p:spTgt spid="978953"/>
                                        </p:tgtEl>
                                        <p:attrNameLst>
                                          <p:attrName>style.visibility</p:attrName>
                                        </p:attrNameLst>
                                      </p:cBhvr>
                                      <p:to>
                                        <p:strVal val="visible"/>
                                      </p:to>
                                    </p:set>
                                    <p:animEffect transition="in" filter="blinds(horizontal)">
                                      <p:cBhvr>
                                        <p:cTn id="24" dur="500"/>
                                        <p:tgtEl>
                                          <p:spTgt spid="978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8950" grpId="0" animBg="1" autoUpdateAnimBg="0"/>
      <p:bldP spid="978952" grpId="0" animBg="1"/>
      <p:bldP spid="978953" grpId="0" animBg="1" autoUpdateAnimBg="0"/>
      <p:bldP spid="9789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0" y="152400"/>
            <a:ext cx="2743200" cy="5492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600" u="none">
                <a:solidFill>
                  <a:srgbClr val="FF0000"/>
                </a:solidFill>
                <a:latin typeface="Times New Roman" pitchFamily="18" charset="0"/>
                <a:ea typeface="幼圆" pitchFamily="49" charset="-122"/>
              </a:rPr>
              <a:t>特点</a:t>
            </a:r>
          </a:p>
        </p:txBody>
      </p:sp>
      <p:sp>
        <p:nvSpPr>
          <p:cNvPr id="979971" name="Line 3"/>
          <p:cNvSpPr>
            <a:spLocks noChangeShapeType="1"/>
          </p:cNvSpPr>
          <p:nvPr/>
        </p:nvSpPr>
        <p:spPr bwMode="auto">
          <a:xfrm>
            <a:off x="0" y="838200"/>
            <a:ext cx="2057400" cy="76200"/>
          </a:xfrm>
          <a:prstGeom prst="line">
            <a:avLst/>
          </a:prstGeom>
          <a:noFill/>
          <a:ln w="9525">
            <a:solidFill>
              <a:srgbClr val="000000"/>
            </a:solidFill>
            <a:round/>
            <a:headEnd/>
            <a:tailEnd/>
          </a:ln>
          <a:effectLst/>
          <a:scene3d>
            <a:camera prst="legacyPerspectiveTopLeft">
              <a:rot lat="0" lon="20519999"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pPr>
              <a:defRPr/>
            </a:pPr>
            <a:endParaRPr lang="zh-CN" altLang="en-US">
              <a:effectLst>
                <a:outerShdw blurRad="38100" dist="38100" dir="2700000" algn="tl">
                  <a:srgbClr val="000000">
                    <a:alpha val="43137"/>
                  </a:srgbClr>
                </a:outerShdw>
              </a:effectLst>
            </a:endParaRPr>
          </a:p>
        </p:txBody>
      </p:sp>
      <p:sp>
        <p:nvSpPr>
          <p:cNvPr id="979972" name="Text Box 4"/>
          <p:cNvSpPr txBox="1">
            <a:spLocks noChangeArrowheads="1"/>
          </p:cNvSpPr>
          <p:nvPr/>
        </p:nvSpPr>
        <p:spPr bwMode="auto">
          <a:xfrm>
            <a:off x="1676400" y="381000"/>
            <a:ext cx="6858000" cy="2819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spcBef>
                <a:spcPct val="50000"/>
              </a:spcBef>
              <a:buClrTx/>
              <a:buSzTx/>
              <a:buFontTx/>
              <a:buBlip>
                <a:blip r:embed="rId2"/>
              </a:buBlip>
              <a:defRPr/>
            </a:pPr>
            <a:r>
              <a:rPr lang="en-US" altLang="zh-CN" sz="3200" b="0" i="0" u="none">
                <a:solidFill>
                  <a:schemeClr val="bg2"/>
                </a:solidFill>
                <a:latin typeface="Times New Roman" pitchFamily="18" charset="0"/>
                <a:ea typeface="宋体" pitchFamily="2" charset="-122"/>
              </a:rPr>
              <a:t>  </a:t>
            </a:r>
            <a:r>
              <a:rPr lang="zh-CN" altLang="en-US" sz="3200" i="0" u="none">
                <a:solidFill>
                  <a:schemeClr val="bg2"/>
                </a:solidFill>
                <a:latin typeface="Times New Roman" pitchFamily="18" charset="0"/>
                <a:ea typeface="楷体_GB2312" pitchFamily="49" charset="-122"/>
              </a:rPr>
              <a:t>多窗口技术</a:t>
            </a:r>
          </a:p>
          <a:p>
            <a:pPr>
              <a:spcBef>
                <a:spcPct val="50000"/>
              </a:spcBef>
              <a:buClrTx/>
              <a:buSzTx/>
              <a:buFontTx/>
              <a:buBlip>
                <a:blip r:embed="rId2"/>
              </a:buBlip>
              <a:defRPr/>
            </a:pPr>
            <a:r>
              <a:rPr lang="zh-CN" altLang="en-US" sz="3200" b="0" i="0" u="none">
                <a:solidFill>
                  <a:schemeClr val="bg2"/>
                </a:solidFill>
                <a:latin typeface="Times New Roman" pitchFamily="18" charset="0"/>
                <a:ea typeface="宋体" pitchFamily="2" charset="-122"/>
              </a:rPr>
              <a:t>  </a:t>
            </a:r>
            <a:r>
              <a:rPr lang="zh-CN" altLang="en-US" sz="3200" u="none">
                <a:solidFill>
                  <a:srgbClr val="FF0000"/>
                </a:solidFill>
                <a:latin typeface="Times New Roman" pitchFamily="18" charset="0"/>
                <a:ea typeface="楷体_GB2312" pitchFamily="49" charset="-122"/>
              </a:rPr>
              <a:t>菜单技术</a:t>
            </a:r>
          </a:p>
          <a:p>
            <a:pPr>
              <a:spcBef>
                <a:spcPct val="50000"/>
              </a:spcBef>
              <a:buClrTx/>
              <a:buSzTx/>
              <a:buFontTx/>
              <a:buBlip>
                <a:blip r:embed="rId2"/>
              </a:buBlip>
              <a:defRPr/>
            </a:pPr>
            <a:r>
              <a:rPr lang="zh-CN" altLang="en-US" sz="3200" b="0" i="0" u="none">
                <a:solidFill>
                  <a:schemeClr val="bg2"/>
                </a:solidFill>
                <a:latin typeface="Times New Roman" pitchFamily="18" charset="0"/>
                <a:ea typeface="宋体" pitchFamily="2" charset="-122"/>
              </a:rPr>
              <a:t>  </a:t>
            </a:r>
            <a:r>
              <a:rPr lang="zh-CN" altLang="en-US" sz="3200" i="0" u="none">
                <a:solidFill>
                  <a:schemeClr val="bg2"/>
                </a:solidFill>
                <a:latin typeface="Times New Roman" pitchFamily="18" charset="0"/>
                <a:ea typeface="楷体_GB2312" pitchFamily="49" charset="-122"/>
              </a:rPr>
              <a:t>联机帮助技术</a:t>
            </a:r>
          </a:p>
          <a:p>
            <a:pPr>
              <a:spcBef>
                <a:spcPct val="50000"/>
              </a:spcBef>
              <a:buClrTx/>
              <a:buSzTx/>
              <a:buFontTx/>
              <a:buNone/>
              <a:defRPr/>
            </a:pPr>
            <a:r>
              <a:rPr kumimoji="0" lang="zh-CN" altLang="en-US" sz="2800" i="0" u="none">
                <a:solidFill>
                  <a:schemeClr val="tx1"/>
                </a:solidFill>
                <a:effectLst>
                  <a:outerShdw blurRad="38100" dist="38100" dir="2700000" algn="tl">
                    <a:srgbClr val="000000"/>
                  </a:outerShdw>
                </a:effectLst>
                <a:ea typeface="幼圆" pitchFamily="49" charset="-122"/>
              </a:rPr>
              <a:t>下拉式</a:t>
            </a:r>
            <a:endParaRPr lang="zh-CN" altLang="en-US" sz="3200" i="0" u="none">
              <a:solidFill>
                <a:schemeClr val="bg2"/>
              </a:solidFill>
              <a:latin typeface="Times New Roman" pitchFamily="18" charset="0"/>
              <a:ea typeface="楷体_GB2312" pitchFamily="49" charset="-122"/>
            </a:endParaRPr>
          </a:p>
          <a:p>
            <a:pPr>
              <a:spcBef>
                <a:spcPct val="50000"/>
              </a:spcBef>
              <a:buClrTx/>
              <a:buSzTx/>
              <a:buFontTx/>
              <a:buNone/>
              <a:defRPr/>
            </a:pPr>
            <a:endParaRPr lang="en-US" altLang="zh-CN" sz="3200" b="0" i="0" u="none">
              <a:solidFill>
                <a:schemeClr val="bg2"/>
              </a:solidFill>
              <a:latin typeface="Times New Roman" pitchFamily="18" charset="0"/>
              <a:ea typeface="宋体" pitchFamily="2" charset="-122"/>
            </a:endParaRPr>
          </a:p>
        </p:txBody>
      </p:sp>
      <p:sp>
        <p:nvSpPr>
          <p:cNvPr id="979973" name="AutoShape 5"/>
          <p:cNvSpPr>
            <a:spLocks noChangeArrowheads="1"/>
          </p:cNvSpPr>
          <p:nvPr/>
        </p:nvSpPr>
        <p:spPr bwMode="auto">
          <a:xfrm>
            <a:off x="1066800" y="1828800"/>
            <a:ext cx="7848600" cy="4495800"/>
          </a:xfrm>
          <a:prstGeom prst="wedgeRectCallout">
            <a:avLst>
              <a:gd name="adj1" fmla="val -26699"/>
              <a:gd name="adj2" fmla="val -55616"/>
            </a:avLst>
          </a:prstGeom>
          <a:solidFill>
            <a:srgbClr val="FFCC99"/>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algn="ctr" eaLnBrk="0" hangingPunct="0">
              <a:buClrTx/>
              <a:buSzTx/>
              <a:buFontTx/>
              <a:buNone/>
              <a:defRPr/>
            </a:pPr>
            <a:endParaRPr kumimoji="0" lang="zh-CN" altLang="zh-CN" sz="2800" i="0" u="none">
              <a:solidFill>
                <a:schemeClr val="tx1"/>
              </a:solidFill>
              <a:effectLst>
                <a:outerShdw blurRad="38100" dist="38100" dir="2700000" algn="tl">
                  <a:srgbClr val="000000"/>
                </a:outerShdw>
              </a:effectLst>
              <a:ea typeface="幼圆" pitchFamily="49" charset="-122"/>
            </a:endParaRPr>
          </a:p>
        </p:txBody>
      </p:sp>
      <p:sp>
        <p:nvSpPr>
          <p:cNvPr id="979974" name="Rectangle 6"/>
          <p:cNvSpPr>
            <a:spLocks noChangeArrowheads="1"/>
          </p:cNvSpPr>
          <p:nvPr/>
        </p:nvSpPr>
        <p:spPr bwMode="auto">
          <a:xfrm>
            <a:off x="8164513" y="7080250"/>
            <a:ext cx="4762"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979975" name="Rectangle 7"/>
          <p:cNvSpPr>
            <a:spLocks noChangeArrowheads="1"/>
          </p:cNvSpPr>
          <p:nvPr/>
        </p:nvSpPr>
        <p:spPr bwMode="auto">
          <a:xfrm>
            <a:off x="7504113" y="7297738"/>
            <a:ext cx="4762" cy="7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22536" name="Group 8"/>
          <p:cNvGrpSpPr>
            <a:grpSpLocks/>
          </p:cNvGrpSpPr>
          <p:nvPr/>
        </p:nvGrpSpPr>
        <p:grpSpPr bwMode="auto">
          <a:xfrm>
            <a:off x="1371600" y="2362200"/>
            <a:ext cx="7158038" cy="3609975"/>
            <a:chOff x="1008" y="1728"/>
            <a:chExt cx="4509" cy="2274"/>
          </a:xfrm>
        </p:grpSpPr>
        <p:grpSp>
          <p:nvGrpSpPr>
            <p:cNvPr id="22539" name="Group 9"/>
            <p:cNvGrpSpPr>
              <a:grpSpLocks/>
            </p:cNvGrpSpPr>
            <p:nvPr/>
          </p:nvGrpSpPr>
          <p:grpSpPr bwMode="auto">
            <a:xfrm>
              <a:off x="1008" y="1728"/>
              <a:ext cx="4509" cy="2274"/>
              <a:chOff x="576" y="1872"/>
              <a:chExt cx="4509" cy="2274"/>
            </a:xfrm>
          </p:grpSpPr>
          <p:grpSp>
            <p:nvGrpSpPr>
              <p:cNvPr id="22545" name="Group 10"/>
              <p:cNvGrpSpPr>
                <a:grpSpLocks/>
              </p:cNvGrpSpPr>
              <p:nvPr/>
            </p:nvGrpSpPr>
            <p:grpSpPr bwMode="auto">
              <a:xfrm>
                <a:off x="576" y="1872"/>
                <a:ext cx="3112" cy="280"/>
                <a:chOff x="532" y="1300"/>
                <a:chExt cx="3112" cy="280"/>
              </a:xfrm>
            </p:grpSpPr>
            <p:sp>
              <p:nvSpPr>
                <p:cNvPr id="22568" name="Rectangle 11"/>
                <p:cNvSpPr>
                  <a:spLocks noChangeArrowheads="1"/>
                </p:cNvSpPr>
                <p:nvPr/>
              </p:nvSpPr>
              <p:spPr bwMode="auto">
                <a:xfrm>
                  <a:off x="532" y="1300"/>
                  <a:ext cx="616" cy="280"/>
                </a:xfrm>
                <a:prstGeom prst="rect">
                  <a:avLst/>
                </a:prstGeom>
                <a:solidFill>
                  <a:srgbClr val="CBCBCB"/>
                </a:solidFill>
                <a:ln w="12700">
                  <a:solidFill>
                    <a:srgbClr val="CBCB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buClrTx/>
                    <a:buSzTx/>
                    <a:buFontTx/>
                    <a:buNone/>
                  </a:pPr>
                  <a:r>
                    <a:rPr lang="en-US" altLang="zh-CN" sz="2800" i="0" u="none">
                      <a:solidFill>
                        <a:schemeClr val="tx1"/>
                      </a:solidFill>
                      <a:latin typeface="Times New Roman" pitchFamily="18" charset="0"/>
                      <a:ea typeface="宋体" pitchFamily="2" charset="-122"/>
                    </a:rPr>
                    <a:t>File</a:t>
                  </a:r>
                </a:p>
              </p:txBody>
            </p:sp>
            <p:sp>
              <p:nvSpPr>
                <p:cNvPr id="22569" name="Rectangle 12"/>
                <p:cNvSpPr>
                  <a:spLocks noChangeArrowheads="1"/>
                </p:cNvSpPr>
                <p:nvPr/>
              </p:nvSpPr>
              <p:spPr bwMode="auto">
                <a:xfrm>
                  <a:off x="1156" y="1300"/>
                  <a:ext cx="856" cy="280"/>
                </a:xfrm>
                <a:prstGeom prst="rect">
                  <a:avLst/>
                </a:prstGeom>
                <a:solidFill>
                  <a:srgbClr val="CBCBCB"/>
                </a:solidFill>
                <a:ln w="12700">
                  <a:solidFill>
                    <a:srgbClr val="CBCB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buClrTx/>
                    <a:buSzTx/>
                    <a:buFontTx/>
                    <a:buNone/>
                  </a:pPr>
                  <a:r>
                    <a:rPr lang="en-US" altLang="zh-CN" sz="2800" i="0" u="none">
                      <a:solidFill>
                        <a:schemeClr val="tx1"/>
                      </a:solidFill>
                      <a:latin typeface="Times New Roman" pitchFamily="18" charset="0"/>
                      <a:ea typeface="宋体" pitchFamily="2" charset="-122"/>
                    </a:rPr>
                    <a:t>Options</a:t>
                  </a:r>
                </a:p>
              </p:txBody>
            </p:sp>
            <p:sp>
              <p:nvSpPr>
                <p:cNvPr id="22570" name="Rectangle 13"/>
                <p:cNvSpPr>
                  <a:spLocks noChangeArrowheads="1"/>
                </p:cNvSpPr>
                <p:nvPr/>
              </p:nvSpPr>
              <p:spPr bwMode="auto">
                <a:xfrm>
                  <a:off x="2020" y="1300"/>
                  <a:ext cx="1000" cy="280"/>
                </a:xfrm>
                <a:prstGeom prst="rect">
                  <a:avLst/>
                </a:prstGeom>
                <a:solidFill>
                  <a:srgbClr val="CBCBCB"/>
                </a:solidFill>
                <a:ln w="12700">
                  <a:solidFill>
                    <a:srgbClr val="CBCB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buClrTx/>
                    <a:buSzTx/>
                    <a:buFontTx/>
                    <a:buNone/>
                  </a:pPr>
                  <a:r>
                    <a:rPr lang="en-US" altLang="zh-CN" sz="2800" i="0" u="none">
                      <a:solidFill>
                        <a:schemeClr val="tx1"/>
                      </a:solidFill>
                      <a:latin typeface="Times New Roman" pitchFamily="18" charset="0"/>
                      <a:ea typeface="宋体" pitchFamily="2" charset="-122"/>
                    </a:rPr>
                    <a:t>Window</a:t>
                  </a:r>
                </a:p>
              </p:txBody>
            </p:sp>
            <p:sp>
              <p:nvSpPr>
                <p:cNvPr id="22571" name="Rectangle 14"/>
                <p:cNvSpPr>
                  <a:spLocks noChangeArrowheads="1"/>
                </p:cNvSpPr>
                <p:nvPr/>
              </p:nvSpPr>
              <p:spPr bwMode="auto">
                <a:xfrm>
                  <a:off x="3028" y="1300"/>
                  <a:ext cx="616" cy="280"/>
                </a:xfrm>
                <a:prstGeom prst="rect">
                  <a:avLst/>
                </a:prstGeom>
                <a:solidFill>
                  <a:srgbClr val="CBCBCB"/>
                </a:solidFill>
                <a:ln w="12700">
                  <a:solidFill>
                    <a:srgbClr val="CBCB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buClrTx/>
                    <a:buSzTx/>
                    <a:buFontTx/>
                    <a:buNone/>
                  </a:pPr>
                  <a:r>
                    <a:rPr lang="en-US" altLang="zh-CN" sz="2800" i="0" u="none">
                      <a:solidFill>
                        <a:schemeClr val="tx1"/>
                      </a:solidFill>
                      <a:latin typeface="Times New Roman" pitchFamily="18" charset="0"/>
                      <a:ea typeface="宋体" pitchFamily="2" charset="-122"/>
                    </a:rPr>
                    <a:t>Help</a:t>
                  </a:r>
                </a:p>
              </p:txBody>
            </p:sp>
          </p:grpSp>
          <p:grpSp>
            <p:nvGrpSpPr>
              <p:cNvPr id="22546" name="Group 15"/>
              <p:cNvGrpSpPr>
                <a:grpSpLocks/>
              </p:cNvGrpSpPr>
              <p:nvPr/>
            </p:nvGrpSpPr>
            <p:grpSpPr bwMode="auto">
              <a:xfrm>
                <a:off x="576" y="2160"/>
                <a:ext cx="1776" cy="1986"/>
                <a:chOff x="1200" y="1614"/>
                <a:chExt cx="1776" cy="1986"/>
              </a:xfrm>
            </p:grpSpPr>
            <p:grpSp>
              <p:nvGrpSpPr>
                <p:cNvPr id="22562" name="Group 16"/>
                <p:cNvGrpSpPr>
                  <a:grpSpLocks/>
                </p:cNvGrpSpPr>
                <p:nvPr/>
              </p:nvGrpSpPr>
              <p:grpSpPr bwMode="auto">
                <a:xfrm>
                  <a:off x="1200" y="1614"/>
                  <a:ext cx="1776" cy="1986"/>
                  <a:chOff x="1200" y="1614"/>
                  <a:chExt cx="1776" cy="1986"/>
                </a:xfrm>
              </p:grpSpPr>
              <p:sp>
                <p:nvSpPr>
                  <p:cNvPr id="22564" name="Rectangle 17"/>
                  <p:cNvSpPr>
                    <a:spLocks noChangeArrowheads="1"/>
                  </p:cNvSpPr>
                  <p:nvPr/>
                </p:nvSpPr>
                <p:spPr bwMode="auto">
                  <a:xfrm>
                    <a:off x="1207" y="1614"/>
                    <a:ext cx="1767" cy="1986"/>
                  </a:xfrm>
                  <a:prstGeom prst="rect">
                    <a:avLst/>
                  </a:prstGeom>
                  <a:solidFill>
                    <a:srgbClr val="CBCBCB"/>
                  </a:solidFill>
                  <a:ln w="12700">
                    <a:solidFill>
                      <a:srgbClr val="CBCB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1">
                    <a:spAutoFit/>
                  </a:bodyPr>
                  <a:lstStyle/>
                  <a:p>
                    <a:pPr eaLnBrk="0" hangingPunct="0">
                      <a:buClrTx/>
                      <a:buSzTx/>
                      <a:buFontTx/>
                      <a:buNone/>
                    </a:pPr>
                    <a:r>
                      <a:rPr lang="en-US" altLang="zh-CN" sz="2000" i="0" u="none">
                        <a:solidFill>
                          <a:schemeClr val="tx1"/>
                        </a:solidFill>
                        <a:latin typeface="Times New Roman" pitchFamily="18" charset="0"/>
                        <a:ea typeface="宋体" pitchFamily="2" charset="-122"/>
                      </a:rPr>
                      <a:t>New</a:t>
                    </a:r>
                  </a:p>
                  <a:p>
                    <a:pPr eaLnBrk="0" hangingPunct="0">
                      <a:buClrTx/>
                      <a:buSzTx/>
                      <a:buFontTx/>
                      <a:buNone/>
                    </a:pPr>
                    <a:r>
                      <a:rPr lang="en-US" altLang="zh-CN" sz="2000" i="0" u="none">
                        <a:solidFill>
                          <a:schemeClr val="tx1"/>
                        </a:solidFill>
                        <a:latin typeface="Times New Roman" pitchFamily="18" charset="0"/>
                        <a:ea typeface="宋体" pitchFamily="2" charset="-122"/>
                      </a:rPr>
                      <a:t>Open		</a:t>
                    </a:r>
                    <a:r>
                      <a:rPr lang="en-US" altLang="zh-CN" sz="2000" i="0" u="none">
                        <a:solidFill>
                          <a:srgbClr val="FF0000"/>
                        </a:solidFill>
                        <a:latin typeface="Times New Roman" pitchFamily="18" charset="0"/>
                        <a:ea typeface="宋体" pitchFamily="2" charset="-122"/>
                      </a:rPr>
                      <a:t>...</a:t>
                    </a:r>
                  </a:p>
                  <a:p>
                    <a:pPr eaLnBrk="0" hangingPunct="0">
                      <a:buClrTx/>
                      <a:buSzTx/>
                      <a:buFontTx/>
                      <a:buNone/>
                    </a:pPr>
                    <a:r>
                      <a:rPr lang="en-US" altLang="zh-CN" sz="2000" i="0" u="none">
                        <a:solidFill>
                          <a:schemeClr val="tx1"/>
                        </a:solidFill>
                        <a:latin typeface="Times New Roman" pitchFamily="18" charset="0"/>
                        <a:ea typeface="宋体" pitchFamily="2" charset="-122"/>
                      </a:rPr>
                      <a:t>Cut		Ctrl+X</a:t>
                    </a:r>
                  </a:p>
                  <a:p>
                    <a:pPr eaLnBrk="0" hangingPunct="0">
                      <a:buClrTx/>
                      <a:buSzTx/>
                      <a:buFontTx/>
                      <a:buNone/>
                    </a:pPr>
                    <a:r>
                      <a:rPr lang="en-US" altLang="zh-CN" sz="2000" i="0" u="none">
                        <a:solidFill>
                          <a:schemeClr val="tx1"/>
                        </a:solidFill>
                        <a:latin typeface="Times New Roman" pitchFamily="18" charset="0"/>
                        <a:ea typeface="宋体" pitchFamily="2" charset="-122"/>
                      </a:rPr>
                      <a:t>Copy		Ctrl+C</a:t>
                    </a:r>
                  </a:p>
                  <a:p>
                    <a:pPr eaLnBrk="0" hangingPunct="0">
                      <a:buClrTx/>
                      <a:buSzTx/>
                      <a:buFontTx/>
                      <a:buNone/>
                    </a:pPr>
                    <a:r>
                      <a:rPr lang="en-US" altLang="zh-CN" sz="2000" i="0" u="none">
                        <a:solidFill>
                          <a:srgbClr val="B2B2B2"/>
                        </a:solidFill>
                        <a:latin typeface="Times New Roman" pitchFamily="18" charset="0"/>
                        <a:ea typeface="宋体" pitchFamily="2" charset="-122"/>
                      </a:rPr>
                      <a:t>Delete		Del</a:t>
                    </a:r>
                  </a:p>
                  <a:p>
                    <a:pPr eaLnBrk="0" hangingPunct="0">
                      <a:buClrTx/>
                      <a:buSzTx/>
                      <a:buFontTx/>
                      <a:buNone/>
                    </a:pPr>
                    <a:r>
                      <a:rPr lang="en-US" altLang="zh-CN" sz="2000" i="0" u="none">
                        <a:solidFill>
                          <a:schemeClr val="tx1"/>
                        </a:solidFill>
                        <a:latin typeface="Times New Roman" pitchFamily="18" charset="0"/>
                        <a:ea typeface="宋体" pitchFamily="2" charset="-122"/>
                      </a:rPr>
                      <a:t>ToolBars 	</a:t>
                    </a:r>
                  </a:p>
                  <a:p>
                    <a:pPr eaLnBrk="0" hangingPunct="0">
                      <a:buClrTx/>
                      <a:buSzTx/>
                      <a:buFontTx/>
                      <a:buNone/>
                    </a:pPr>
                    <a:endParaRPr lang="en-US" altLang="zh-CN" sz="2000" i="0" u="none">
                      <a:solidFill>
                        <a:schemeClr val="tx1"/>
                      </a:solidFill>
                      <a:latin typeface="Times New Roman" pitchFamily="18" charset="0"/>
                      <a:ea typeface="宋体" pitchFamily="2" charset="-122"/>
                    </a:endParaRPr>
                  </a:p>
                  <a:p>
                    <a:pPr eaLnBrk="0" hangingPunct="0">
                      <a:buClrTx/>
                      <a:buSzTx/>
                      <a:buFontTx/>
                      <a:buNone/>
                    </a:pPr>
                    <a:r>
                      <a:rPr lang="en-US" altLang="zh-CN" sz="2000" i="0" u="none">
                        <a:solidFill>
                          <a:schemeClr val="tx1"/>
                        </a:solidFill>
                        <a:latin typeface="Times New Roman" pitchFamily="18" charset="0"/>
                        <a:ea typeface="宋体" pitchFamily="2" charset="-122"/>
                      </a:rPr>
                      <a:t>Run</a:t>
                    </a:r>
                  </a:p>
                  <a:p>
                    <a:pPr eaLnBrk="0" hangingPunct="0">
                      <a:buClrTx/>
                      <a:buSzTx/>
                      <a:buFontTx/>
                      <a:buNone/>
                    </a:pPr>
                    <a:endParaRPr lang="en-US" altLang="zh-CN" sz="2000" i="0" u="none">
                      <a:solidFill>
                        <a:schemeClr val="tx1"/>
                      </a:solidFill>
                      <a:latin typeface="Times New Roman" pitchFamily="18" charset="0"/>
                      <a:ea typeface="宋体" pitchFamily="2" charset="-122"/>
                    </a:endParaRPr>
                  </a:p>
                  <a:p>
                    <a:pPr eaLnBrk="0" hangingPunct="0">
                      <a:buClrTx/>
                      <a:buSzTx/>
                      <a:buFontTx/>
                      <a:buNone/>
                    </a:pPr>
                    <a:r>
                      <a:rPr lang="en-US" altLang="zh-CN" sz="2000" i="0" u="none">
                        <a:solidFill>
                          <a:schemeClr val="tx1"/>
                        </a:solidFill>
                        <a:latin typeface="Times New Roman" pitchFamily="18" charset="0"/>
                        <a:ea typeface="宋体" pitchFamily="2" charset="-122"/>
                      </a:rPr>
                      <a:t>Exit Windows...</a:t>
                    </a:r>
                  </a:p>
                </p:txBody>
              </p:sp>
              <p:grpSp>
                <p:nvGrpSpPr>
                  <p:cNvPr id="22565" name="Group 18"/>
                  <p:cNvGrpSpPr>
                    <a:grpSpLocks/>
                  </p:cNvGrpSpPr>
                  <p:nvPr/>
                </p:nvGrpSpPr>
                <p:grpSpPr bwMode="auto">
                  <a:xfrm>
                    <a:off x="1200" y="2906"/>
                    <a:ext cx="1776" cy="358"/>
                    <a:chOff x="528" y="2880"/>
                    <a:chExt cx="1968" cy="384"/>
                  </a:xfrm>
                </p:grpSpPr>
                <p:sp>
                  <p:nvSpPr>
                    <p:cNvPr id="979987" name="Line 19"/>
                    <p:cNvSpPr>
                      <a:spLocks noChangeShapeType="1"/>
                    </p:cNvSpPr>
                    <p:nvPr/>
                  </p:nvSpPr>
                  <p:spPr bwMode="auto">
                    <a:xfrm>
                      <a:off x="528" y="2880"/>
                      <a:ext cx="1968" cy="0"/>
                    </a:xfrm>
                    <a:prstGeom prst="line">
                      <a:avLst/>
                    </a:prstGeom>
                    <a:noFill/>
                    <a:ln w="127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9988" name="Line 20"/>
                    <p:cNvSpPr>
                      <a:spLocks noChangeShapeType="1"/>
                    </p:cNvSpPr>
                    <p:nvPr/>
                  </p:nvSpPr>
                  <p:spPr bwMode="auto">
                    <a:xfrm>
                      <a:off x="528" y="3264"/>
                      <a:ext cx="1968" cy="0"/>
                    </a:xfrm>
                    <a:prstGeom prst="line">
                      <a:avLst/>
                    </a:prstGeom>
                    <a:noFill/>
                    <a:ln w="127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979989" name="AutoShape 21"/>
                <p:cNvSpPr>
                  <a:spLocks noChangeArrowheads="1"/>
                </p:cNvSpPr>
                <p:nvPr/>
              </p:nvSpPr>
              <p:spPr bwMode="auto">
                <a:xfrm rot="5400000" flipH="1">
                  <a:off x="2463" y="2665"/>
                  <a:ext cx="216" cy="139"/>
                </a:xfrm>
                <a:prstGeom prst="triangle">
                  <a:avLst>
                    <a:gd name="adj" fmla="val 50000"/>
                  </a:avLst>
                </a:prstGeom>
                <a:solidFill>
                  <a:srgbClr val="000000"/>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2547" name="Group 22"/>
              <p:cNvGrpSpPr>
                <a:grpSpLocks/>
              </p:cNvGrpSpPr>
              <p:nvPr/>
            </p:nvGrpSpPr>
            <p:grpSpPr bwMode="auto">
              <a:xfrm>
                <a:off x="1774" y="2706"/>
                <a:ext cx="2494" cy="288"/>
                <a:chOff x="1552" y="2150"/>
                <a:chExt cx="2494" cy="288"/>
              </a:xfrm>
            </p:grpSpPr>
            <p:grpSp>
              <p:nvGrpSpPr>
                <p:cNvPr id="22558" name="Group 23"/>
                <p:cNvGrpSpPr>
                  <a:grpSpLocks/>
                </p:cNvGrpSpPr>
                <p:nvPr/>
              </p:nvGrpSpPr>
              <p:grpSpPr bwMode="auto">
                <a:xfrm>
                  <a:off x="1552" y="2176"/>
                  <a:ext cx="1472" cy="208"/>
                  <a:chOff x="1552" y="2176"/>
                  <a:chExt cx="1472" cy="208"/>
                </a:xfrm>
              </p:grpSpPr>
              <p:sp>
                <p:nvSpPr>
                  <p:cNvPr id="979992" name="Oval 24"/>
                  <p:cNvSpPr>
                    <a:spLocks noChangeArrowheads="1"/>
                  </p:cNvSpPr>
                  <p:nvPr/>
                </p:nvSpPr>
                <p:spPr bwMode="auto">
                  <a:xfrm>
                    <a:off x="1552" y="2176"/>
                    <a:ext cx="544" cy="208"/>
                  </a:xfrm>
                  <a:prstGeom prst="ellipse">
                    <a:avLst/>
                  </a:prstGeom>
                  <a:noFill/>
                  <a:ln w="50800">
                    <a:solidFill>
                      <a:srgbClr val="00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9993" name="Line 25"/>
                  <p:cNvSpPr>
                    <a:spLocks noChangeShapeType="1"/>
                  </p:cNvSpPr>
                  <p:nvPr/>
                </p:nvSpPr>
                <p:spPr bwMode="auto">
                  <a:xfrm>
                    <a:off x="2112" y="2256"/>
                    <a:ext cx="912" cy="0"/>
                  </a:xfrm>
                  <a:prstGeom prst="line">
                    <a:avLst/>
                  </a:prstGeom>
                  <a:noFill/>
                  <a:ln w="50800">
                    <a:solidFill>
                      <a:srgbClr val="00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79994" name="Rectangle 26"/>
                <p:cNvSpPr>
                  <a:spLocks noChangeArrowheads="1"/>
                </p:cNvSpPr>
                <p:nvPr/>
              </p:nvSpPr>
              <p:spPr bwMode="auto">
                <a:xfrm>
                  <a:off x="3158" y="2150"/>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buClrTx/>
                    <a:buSzTx/>
                    <a:buFontTx/>
                    <a:buNone/>
                    <a:defRPr/>
                  </a:pPr>
                  <a:r>
                    <a:rPr lang="zh-CN" altLang="en-US" sz="2400" i="0" u="none">
                      <a:solidFill>
                        <a:srgbClr val="00FF66"/>
                      </a:solidFill>
                      <a:effectLst>
                        <a:outerShdw blurRad="38100" dist="38100" dir="2700000" algn="tl">
                          <a:srgbClr val="C0C0C0"/>
                        </a:outerShdw>
                      </a:effectLst>
                      <a:latin typeface="幼圆" pitchFamily="49" charset="-122"/>
                      <a:ea typeface="幼圆" pitchFamily="49" charset="-122"/>
                    </a:rPr>
                    <a:t>快捷按键</a:t>
                  </a:r>
                </a:p>
              </p:txBody>
            </p:sp>
          </p:grpSp>
          <p:grpSp>
            <p:nvGrpSpPr>
              <p:cNvPr id="22548" name="Group 27"/>
              <p:cNvGrpSpPr>
                <a:grpSpLocks/>
              </p:cNvGrpSpPr>
              <p:nvPr/>
            </p:nvGrpSpPr>
            <p:grpSpPr bwMode="auto">
              <a:xfrm>
                <a:off x="1774" y="2352"/>
                <a:ext cx="3311" cy="288"/>
                <a:chOff x="1868" y="1806"/>
                <a:chExt cx="3311" cy="288"/>
              </a:xfrm>
            </p:grpSpPr>
            <p:grpSp>
              <p:nvGrpSpPr>
                <p:cNvPr id="22554" name="Group 28"/>
                <p:cNvGrpSpPr>
                  <a:grpSpLocks/>
                </p:cNvGrpSpPr>
                <p:nvPr/>
              </p:nvGrpSpPr>
              <p:grpSpPr bwMode="auto">
                <a:xfrm>
                  <a:off x="1868" y="1832"/>
                  <a:ext cx="2144" cy="208"/>
                  <a:chOff x="880" y="1648"/>
                  <a:chExt cx="2144" cy="208"/>
                </a:xfrm>
              </p:grpSpPr>
              <p:sp>
                <p:nvSpPr>
                  <p:cNvPr id="979997" name="Oval 29"/>
                  <p:cNvSpPr>
                    <a:spLocks noChangeArrowheads="1"/>
                  </p:cNvSpPr>
                  <p:nvPr/>
                </p:nvSpPr>
                <p:spPr bwMode="auto">
                  <a:xfrm>
                    <a:off x="880" y="1648"/>
                    <a:ext cx="208" cy="208"/>
                  </a:xfrm>
                  <a:prstGeom prst="ellipse">
                    <a:avLst/>
                  </a:prstGeom>
                  <a:noFill/>
                  <a:ln w="508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9998" name="Line 30"/>
                  <p:cNvSpPr>
                    <a:spLocks noChangeShapeType="1"/>
                  </p:cNvSpPr>
                  <p:nvPr/>
                </p:nvSpPr>
                <p:spPr bwMode="auto">
                  <a:xfrm>
                    <a:off x="1104" y="1776"/>
                    <a:ext cx="1920" cy="0"/>
                  </a:xfrm>
                  <a:prstGeom prst="line">
                    <a:avLst/>
                  </a:prstGeom>
                  <a:noFill/>
                  <a:ln w="50800">
                    <a:solidFill>
                      <a:srgbClr val="FF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79999" name="Rectangle 31"/>
                <p:cNvSpPr>
                  <a:spLocks noChangeArrowheads="1"/>
                </p:cNvSpPr>
                <p:nvPr/>
              </p:nvSpPr>
              <p:spPr bwMode="auto">
                <a:xfrm>
                  <a:off x="4098" y="1806"/>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buClrTx/>
                    <a:buSzTx/>
                    <a:buFontTx/>
                    <a:buNone/>
                    <a:defRPr/>
                  </a:pPr>
                  <a:r>
                    <a:rPr lang="zh-CN" altLang="en-US" sz="2400" i="0" u="none">
                      <a:solidFill>
                        <a:srgbClr val="FF0000"/>
                      </a:solidFill>
                      <a:effectLst>
                        <a:outerShdw blurRad="38100" dist="38100" dir="2700000" algn="tl">
                          <a:srgbClr val="C0C0C0"/>
                        </a:outerShdw>
                      </a:effectLst>
                      <a:latin typeface="幼圆" pitchFamily="49" charset="-122"/>
                      <a:ea typeface="幼圆" pitchFamily="49" charset="-122"/>
                    </a:rPr>
                    <a:t>弹出对话框</a:t>
                  </a:r>
                </a:p>
              </p:txBody>
            </p:sp>
          </p:grpSp>
          <p:grpSp>
            <p:nvGrpSpPr>
              <p:cNvPr id="22549" name="Group 32"/>
              <p:cNvGrpSpPr>
                <a:grpSpLocks/>
              </p:cNvGrpSpPr>
              <p:nvPr/>
            </p:nvGrpSpPr>
            <p:grpSpPr bwMode="auto">
              <a:xfrm>
                <a:off x="1720" y="3138"/>
                <a:ext cx="2880" cy="288"/>
                <a:chOff x="1728" y="2208"/>
                <a:chExt cx="2880" cy="288"/>
              </a:xfrm>
            </p:grpSpPr>
            <p:grpSp>
              <p:nvGrpSpPr>
                <p:cNvPr id="22550" name="Group 33"/>
                <p:cNvGrpSpPr>
                  <a:grpSpLocks/>
                </p:cNvGrpSpPr>
                <p:nvPr/>
              </p:nvGrpSpPr>
              <p:grpSpPr bwMode="auto">
                <a:xfrm>
                  <a:off x="1728" y="2234"/>
                  <a:ext cx="1472" cy="208"/>
                  <a:chOff x="1552" y="2176"/>
                  <a:chExt cx="1472" cy="208"/>
                </a:xfrm>
              </p:grpSpPr>
              <p:sp>
                <p:nvSpPr>
                  <p:cNvPr id="980002" name="Oval 34"/>
                  <p:cNvSpPr>
                    <a:spLocks noChangeArrowheads="1"/>
                  </p:cNvSpPr>
                  <p:nvPr/>
                </p:nvSpPr>
                <p:spPr bwMode="auto">
                  <a:xfrm>
                    <a:off x="1552" y="2176"/>
                    <a:ext cx="544" cy="208"/>
                  </a:xfrm>
                  <a:prstGeom prst="ellipse">
                    <a:avLst/>
                  </a:prstGeom>
                  <a:noFill/>
                  <a:ln w="50800">
                    <a:solidFill>
                      <a:srgbClr val="FFCC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80003" name="Line 35"/>
                  <p:cNvSpPr>
                    <a:spLocks noChangeShapeType="1"/>
                  </p:cNvSpPr>
                  <p:nvPr/>
                </p:nvSpPr>
                <p:spPr bwMode="auto">
                  <a:xfrm>
                    <a:off x="2112" y="2256"/>
                    <a:ext cx="912" cy="0"/>
                  </a:xfrm>
                  <a:prstGeom prst="line">
                    <a:avLst/>
                  </a:prstGeom>
                  <a:noFill/>
                  <a:ln w="50800">
                    <a:solidFill>
                      <a:srgbClr val="00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80004" name="Rectangle 36"/>
                <p:cNvSpPr>
                  <a:spLocks noChangeArrowheads="1"/>
                </p:cNvSpPr>
                <p:nvPr/>
              </p:nvSpPr>
              <p:spPr bwMode="auto">
                <a:xfrm>
                  <a:off x="3334" y="2208"/>
                  <a:ext cx="12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buClrTx/>
                    <a:buSzTx/>
                    <a:buFontTx/>
                    <a:buNone/>
                    <a:defRPr/>
                  </a:pPr>
                  <a:r>
                    <a:rPr lang="zh-CN" altLang="en-US" sz="2400" i="0" u="none">
                      <a:solidFill>
                        <a:srgbClr val="FF0000"/>
                      </a:solidFill>
                      <a:effectLst>
                        <a:outerShdw blurRad="38100" dist="38100" dir="2700000" algn="tl">
                          <a:srgbClr val="C0C0C0"/>
                        </a:outerShdw>
                      </a:effectLst>
                      <a:latin typeface="幼圆" pitchFamily="49" charset="-122"/>
                      <a:ea typeface="幼圆" pitchFamily="49" charset="-122"/>
                    </a:rPr>
                    <a:t>级联菜单标识</a:t>
                  </a:r>
                </a:p>
              </p:txBody>
            </p:sp>
          </p:grpSp>
        </p:grpSp>
        <p:grpSp>
          <p:nvGrpSpPr>
            <p:cNvPr id="22540" name="Group 37"/>
            <p:cNvGrpSpPr>
              <a:grpSpLocks/>
            </p:cNvGrpSpPr>
            <p:nvPr/>
          </p:nvGrpSpPr>
          <p:grpSpPr bwMode="auto">
            <a:xfrm>
              <a:off x="2160" y="2736"/>
              <a:ext cx="2494" cy="288"/>
              <a:chOff x="1776" y="2304"/>
              <a:chExt cx="2494" cy="288"/>
            </a:xfrm>
          </p:grpSpPr>
          <p:grpSp>
            <p:nvGrpSpPr>
              <p:cNvPr id="22541" name="Group 38"/>
              <p:cNvGrpSpPr>
                <a:grpSpLocks/>
              </p:cNvGrpSpPr>
              <p:nvPr/>
            </p:nvGrpSpPr>
            <p:grpSpPr bwMode="auto">
              <a:xfrm>
                <a:off x="1776" y="2378"/>
                <a:ext cx="1472" cy="208"/>
                <a:chOff x="1552" y="2176"/>
                <a:chExt cx="1472" cy="208"/>
              </a:xfrm>
            </p:grpSpPr>
            <p:sp>
              <p:nvSpPr>
                <p:cNvPr id="980007" name="Oval 39"/>
                <p:cNvSpPr>
                  <a:spLocks noChangeArrowheads="1"/>
                </p:cNvSpPr>
                <p:nvPr/>
              </p:nvSpPr>
              <p:spPr bwMode="auto">
                <a:xfrm>
                  <a:off x="1552" y="2176"/>
                  <a:ext cx="544" cy="208"/>
                </a:xfrm>
                <a:prstGeom prst="ellipse">
                  <a:avLst/>
                </a:prstGeom>
                <a:noFill/>
                <a:ln w="508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80008" name="Line 40"/>
                <p:cNvSpPr>
                  <a:spLocks noChangeShapeType="1"/>
                </p:cNvSpPr>
                <p:nvPr/>
              </p:nvSpPr>
              <p:spPr bwMode="auto">
                <a:xfrm>
                  <a:off x="2112" y="2256"/>
                  <a:ext cx="912" cy="0"/>
                </a:xfrm>
                <a:prstGeom prst="line">
                  <a:avLst/>
                </a:prstGeom>
                <a:noFill/>
                <a:ln w="508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980009" name="Rectangle 41"/>
              <p:cNvSpPr>
                <a:spLocks noChangeArrowheads="1"/>
              </p:cNvSpPr>
              <p:nvPr/>
            </p:nvSpPr>
            <p:spPr bwMode="auto">
              <a:xfrm>
                <a:off x="3382" y="2304"/>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buClrTx/>
                  <a:buSzTx/>
                  <a:buFontTx/>
                  <a:buNone/>
                  <a:defRPr/>
                </a:pPr>
                <a:r>
                  <a:rPr lang="zh-CN" altLang="en-US" sz="2400" i="0" u="none">
                    <a:solidFill>
                      <a:schemeClr val="accent2"/>
                    </a:solidFill>
                    <a:effectLst>
                      <a:outerShdw blurRad="38100" dist="38100" dir="2700000" algn="tl">
                        <a:srgbClr val="C0C0C0"/>
                      </a:outerShdw>
                    </a:effectLst>
                    <a:latin typeface="幼圆" pitchFamily="49" charset="-122"/>
                    <a:ea typeface="幼圆" pitchFamily="49" charset="-122"/>
                  </a:rPr>
                  <a:t>无效命令</a:t>
                </a:r>
                <a:endParaRPr lang="zh-CN" altLang="en-US" sz="2400" i="0" u="none">
                  <a:solidFill>
                    <a:srgbClr val="00FF66"/>
                  </a:solidFill>
                  <a:effectLst>
                    <a:outerShdw blurRad="38100" dist="38100" dir="2700000" algn="tl">
                      <a:srgbClr val="C0C0C0"/>
                    </a:outerShdw>
                  </a:effectLst>
                  <a:latin typeface="幼圆" pitchFamily="49" charset="-122"/>
                  <a:ea typeface="幼圆" pitchFamily="49" charset="-122"/>
                </a:endParaRPr>
              </a:p>
            </p:txBody>
          </p:sp>
        </p:grpSp>
      </p:grpSp>
      <p:sp>
        <p:nvSpPr>
          <p:cNvPr id="980010" name="Text Box 42"/>
          <p:cNvSpPr txBox="1">
            <a:spLocks noChangeArrowheads="1"/>
          </p:cNvSpPr>
          <p:nvPr/>
        </p:nvSpPr>
        <p:spPr bwMode="auto">
          <a:xfrm>
            <a:off x="1524000" y="1828800"/>
            <a:ext cx="1970088" cy="5191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buClrTx/>
              <a:buSzTx/>
              <a:buFontTx/>
              <a:buNone/>
              <a:defRPr/>
            </a:pPr>
            <a:r>
              <a:rPr kumimoji="0" lang="zh-CN" altLang="en-US" sz="2800" i="0" u="none">
                <a:solidFill>
                  <a:schemeClr val="tx1"/>
                </a:solidFill>
                <a:effectLst>
                  <a:outerShdw blurRad="38100" dist="38100" dir="2700000" algn="tl">
                    <a:srgbClr val="C0C0C0"/>
                  </a:outerShdw>
                </a:effectLst>
                <a:ea typeface="幼圆" pitchFamily="49" charset="-122"/>
              </a:rPr>
              <a:t>下拉式</a:t>
            </a:r>
            <a:r>
              <a:rPr kumimoji="0" lang="zh-CN" altLang="en-US" sz="2800" i="0" u="none">
                <a:solidFill>
                  <a:schemeClr val="tx1"/>
                </a:solidFill>
                <a:ea typeface="幼圆" pitchFamily="49" charset="-122"/>
              </a:rPr>
              <a:t>菜单</a:t>
            </a:r>
          </a:p>
        </p:txBody>
      </p:sp>
      <p:sp>
        <p:nvSpPr>
          <p:cNvPr id="2" name="灯片编号占位符 1"/>
          <p:cNvSpPr>
            <a:spLocks noGrp="1"/>
          </p:cNvSpPr>
          <p:nvPr>
            <p:ph type="sldNum" sz="quarter" idx="12"/>
          </p:nvPr>
        </p:nvSpPr>
        <p:spPr/>
        <p:txBody>
          <a:bodyPr/>
          <a:lstStyle/>
          <a:p>
            <a:pPr>
              <a:defRPr/>
            </a:pPr>
            <a:fld id="{55EC1739-6376-4D38-B4DE-0EEECD623ECF}" type="slidenum">
              <a:rPr lang="en-US" altLang="zh-CN" smtClean="0"/>
              <a:pPr>
                <a:defRPr/>
              </a:pPr>
              <a:t>17</a:t>
            </a:fld>
            <a:endParaRPr lang="en-US" altLang="zh-CN"/>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0" y="152400"/>
            <a:ext cx="2743200" cy="5492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600" u="none">
                <a:solidFill>
                  <a:srgbClr val="FF0000"/>
                </a:solidFill>
                <a:latin typeface="Times New Roman" pitchFamily="18" charset="0"/>
                <a:ea typeface="幼圆" pitchFamily="49" charset="-122"/>
              </a:rPr>
              <a:t>特点</a:t>
            </a:r>
          </a:p>
        </p:txBody>
      </p:sp>
      <p:sp>
        <p:nvSpPr>
          <p:cNvPr id="980995" name="Line 3"/>
          <p:cNvSpPr>
            <a:spLocks noChangeShapeType="1"/>
          </p:cNvSpPr>
          <p:nvPr/>
        </p:nvSpPr>
        <p:spPr bwMode="auto">
          <a:xfrm>
            <a:off x="0" y="838200"/>
            <a:ext cx="2057400" cy="76200"/>
          </a:xfrm>
          <a:prstGeom prst="line">
            <a:avLst/>
          </a:prstGeom>
          <a:noFill/>
          <a:ln w="9525">
            <a:solidFill>
              <a:srgbClr val="000000"/>
            </a:solidFill>
            <a:round/>
            <a:headEnd/>
            <a:tailEnd/>
          </a:ln>
          <a:effectLst/>
          <a:scene3d>
            <a:camera prst="legacyPerspectiveTopLeft">
              <a:rot lat="0" lon="20519999"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pPr>
              <a:defRPr/>
            </a:pPr>
            <a:endParaRPr lang="zh-CN" altLang="en-US">
              <a:effectLst>
                <a:outerShdw blurRad="38100" dist="38100" dir="2700000" algn="tl">
                  <a:srgbClr val="000000">
                    <a:alpha val="43137"/>
                  </a:srgbClr>
                </a:outerShdw>
              </a:effectLst>
            </a:endParaRPr>
          </a:p>
        </p:txBody>
      </p:sp>
      <p:sp>
        <p:nvSpPr>
          <p:cNvPr id="980996" name="Text Box 4"/>
          <p:cNvSpPr txBox="1">
            <a:spLocks noChangeArrowheads="1"/>
          </p:cNvSpPr>
          <p:nvPr/>
        </p:nvSpPr>
        <p:spPr bwMode="auto">
          <a:xfrm>
            <a:off x="1676400" y="381000"/>
            <a:ext cx="6858000" cy="2819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spcBef>
                <a:spcPct val="50000"/>
              </a:spcBef>
              <a:buClrTx/>
              <a:buSzTx/>
              <a:buFontTx/>
              <a:buBlip>
                <a:blip r:embed="rId2"/>
              </a:buBlip>
              <a:defRPr/>
            </a:pPr>
            <a:r>
              <a:rPr lang="en-US" altLang="zh-CN" sz="3200" b="0" i="0" u="none">
                <a:solidFill>
                  <a:schemeClr val="bg2"/>
                </a:solidFill>
                <a:latin typeface="Times New Roman" pitchFamily="18" charset="0"/>
                <a:ea typeface="宋体" pitchFamily="2" charset="-122"/>
              </a:rPr>
              <a:t>  </a:t>
            </a:r>
            <a:r>
              <a:rPr lang="zh-CN" altLang="en-US" sz="3200" i="0" u="none">
                <a:solidFill>
                  <a:schemeClr val="bg2"/>
                </a:solidFill>
                <a:latin typeface="Times New Roman" pitchFamily="18" charset="0"/>
                <a:ea typeface="楷体_GB2312" pitchFamily="49" charset="-122"/>
              </a:rPr>
              <a:t>多窗口技术</a:t>
            </a:r>
          </a:p>
          <a:p>
            <a:pPr>
              <a:spcBef>
                <a:spcPct val="50000"/>
              </a:spcBef>
              <a:buClrTx/>
              <a:buSzTx/>
              <a:buFontTx/>
              <a:buBlip>
                <a:blip r:embed="rId2"/>
              </a:buBlip>
              <a:defRPr/>
            </a:pPr>
            <a:r>
              <a:rPr lang="zh-CN" altLang="en-US" sz="3200" b="0" i="0" u="none">
                <a:solidFill>
                  <a:schemeClr val="bg2"/>
                </a:solidFill>
                <a:latin typeface="Times New Roman" pitchFamily="18" charset="0"/>
                <a:ea typeface="宋体" pitchFamily="2" charset="-122"/>
              </a:rPr>
              <a:t>  </a:t>
            </a:r>
            <a:r>
              <a:rPr lang="zh-CN" altLang="en-US" sz="3200" u="none">
                <a:solidFill>
                  <a:srgbClr val="FF0000"/>
                </a:solidFill>
                <a:latin typeface="Times New Roman" pitchFamily="18" charset="0"/>
                <a:ea typeface="楷体_GB2312" pitchFamily="49" charset="-122"/>
              </a:rPr>
              <a:t>菜单技术</a:t>
            </a:r>
          </a:p>
          <a:p>
            <a:pPr>
              <a:spcBef>
                <a:spcPct val="50000"/>
              </a:spcBef>
              <a:buClrTx/>
              <a:buSzTx/>
              <a:buFontTx/>
              <a:buBlip>
                <a:blip r:embed="rId2"/>
              </a:buBlip>
              <a:defRPr/>
            </a:pPr>
            <a:r>
              <a:rPr lang="zh-CN" altLang="en-US" sz="3200" b="0" i="0" u="none">
                <a:solidFill>
                  <a:schemeClr val="bg2"/>
                </a:solidFill>
                <a:latin typeface="Times New Roman" pitchFamily="18" charset="0"/>
                <a:ea typeface="宋体" pitchFamily="2" charset="-122"/>
              </a:rPr>
              <a:t>  </a:t>
            </a:r>
            <a:r>
              <a:rPr lang="zh-CN" altLang="en-US" sz="3200" i="0" u="none">
                <a:solidFill>
                  <a:schemeClr val="bg2"/>
                </a:solidFill>
                <a:latin typeface="Times New Roman" pitchFamily="18" charset="0"/>
                <a:ea typeface="楷体_GB2312" pitchFamily="49" charset="-122"/>
              </a:rPr>
              <a:t>联机帮助技术</a:t>
            </a:r>
          </a:p>
          <a:p>
            <a:pPr>
              <a:spcBef>
                <a:spcPct val="50000"/>
              </a:spcBef>
              <a:buClrTx/>
              <a:buSzTx/>
              <a:buFontTx/>
              <a:buNone/>
              <a:defRPr/>
            </a:pPr>
            <a:r>
              <a:rPr kumimoji="0" lang="zh-CN" altLang="en-US" sz="2800" i="0" u="none">
                <a:solidFill>
                  <a:schemeClr val="tx1"/>
                </a:solidFill>
                <a:effectLst>
                  <a:outerShdw blurRad="38100" dist="38100" dir="2700000" algn="tl">
                    <a:srgbClr val="000000"/>
                  </a:outerShdw>
                </a:effectLst>
                <a:ea typeface="幼圆" pitchFamily="49" charset="-122"/>
              </a:rPr>
              <a:t>下拉式</a:t>
            </a:r>
            <a:endParaRPr lang="zh-CN" altLang="en-US" sz="3200" i="0" u="none">
              <a:solidFill>
                <a:schemeClr val="bg2"/>
              </a:solidFill>
              <a:latin typeface="Times New Roman" pitchFamily="18" charset="0"/>
              <a:ea typeface="楷体_GB2312" pitchFamily="49" charset="-122"/>
            </a:endParaRPr>
          </a:p>
          <a:p>
            <a:pPr>
              <a:spcBef>
                <a:spcPct val="50000"/>
              </a:spcBef>
              <a:buClrTx/>
              <a:buSzTx/>
              <a:buFontTx/>
              <a:buNone/>
              <a:defRPr/>
            </a:pPr>
            <a:endParaRPr lang="en-US" altLang="zh-CN" sz="3200" b="0" i="0" u="none">
              <a:solidFill>
                <a:schemeClr val="bg2"/>
              </a:solidFill>
              <a:latin typeface="Times New Roman" pitchFamily="18" charset="0"/>
              <a:ea typeface="宋体" pitchFamily="2" charset="-122"/>
            </a:endParaRPr>
          </a:p>
        </p:txBody>
      </p:sp>
      <p:sp>
        <p:nvSpPr>
          <p:cNvPr id="980997" name="AutoShape 5"/>
          <p:cNvSpPr>
            <a:spLocks noChangeArrowheads="1"/>
          </p:cNvSpPr>
          <p:nvPr/>
        </p:nvSpPr>
        <p:spPr bwMode="auto">
          <a:xfrm>
            <a:off x="1066800" y="1828800"/>
            <a:ext cx="7848600" cy="4495800"/>
          </a:xfrm>
          <a:prstGeom prst="wedgeRectCallout">
            <a:avLst>
              <a:gd name="adj1" fmla="val -27750"/>
              <a:gd name="adj2" fmla="val -58685"/>
            </a:avLst>
          </a:prstGeom>
          <a:solidFill>
            <a:srgbClr val="FFCC99"/>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algn="ctr" eaLnBrk="0" hangingPunct="0">
              <a:buClrTx/>
              <a:buSzTx/>
              <a:buFontTx/>
              <a:buNone/>
              <a:defRPr/>
            </a:pPr>
            <a:endParaRPr kumimoji="0" lang="zh-CN" altLang="zh-CN" sz="2800" i="0" u="none">
              <a:solidFill>
                <a:schemeClr val="tx1"/>
              </a:solidFill>
              <a:effectLst>
                <a:outerShdw blurRad="38100" dist="38100" dir="2700000" algn="tl">
                  <a:srgbClr val="000000"/>
                </a:outerShdw>
              </a:effectLst>
              <a:ea typeface="宋体" pitchFamily="2" charset="-122"/>
            </a:endParaRPr>
          </a:p>
        </p:txBody>
      </p:sp>
      <p:sp>
        <p:nvSpPr>
          <p:cNvPr id="980998" name="Rectangle 6"/>
          <p:cNvSpPr>
            <a:spLocks noChangeArrowheads="1"/>
          </p:cNvSpPr>
          <p:nvPr/>
        </p:nvSpPr>
        <p:spPr bwMode="auto">
          <a:xfrm>
            <a:off x="8164513" y="7080250"/>
            <a:ext cx="4762"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980999" name="Rectangle 7"/>
          <p:cNvSpPr>
            <a:spLocks noChangeArrowheads="1"/>
          </p:cNvSpPr>
          <p:nvPr/>
        </p:nvSpPr>
        <p:spPr bwMode="auto">
          <a:xfrm>
            <a:off x="7504113" y="7297738"/>
            <a:ext cx="4762" cy="7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23560" name="Text Box 11"/>
          <p:cNvSpPr txBox="1">
            <a:spLocks noChangeArrowheads="1"/>
          </p:cNvSpPr>
          <p:nvPr/>
        </p:nvSpPr>
        <p:spPr bwMode="auto">
          <a:xfrm>
            <a:off x="1219200" y="2057400"/>
            <a:ext cx="2514600" cy="43088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800" b="0" i="0" u="none" dirty="0">
                <a:solidFill>
                  <a:srgbClr val="000099"/>
                </a:solidFill>
                <a:latin typeface="Times New Roman" pitchFamily="18" charset="0"/>
                <a:ea typeface="幼圆" pitchFamily="49" charset="-122"/>
              </a:rPr>
              <a:t>右键</a:t>
            </a:r>
            <a:r>
              <a:rPr lang="zh-CN" altLang="en-US" sz="2800" b="0" i="0" u="none" dirty="0" smtClean="0">
                <a:solidFill>
                  <a:srgbClr val="000099"/>
                </a:solidFill>
                <a:latin typeface="Times New Roman" pitchFamily="18" charset="0"/>
                <a:ea typeface="幼圆" pitchFamily="49" charset="-122"/>
              </a:rPr>
              <a:t>下拉菜单</a:t>
            </a:r>
            <a:endParaRPr lang="zh-CN" altLang="en-US" sz="2800" b="0" i="0" u="none" dirty="0">
              <a:solidFill>
                <a:srgbClr val="000099"/>
              </a:solidFill>
              <a:latin typeface="Times New Roman" pitchFamily="18" charset="0"/>
              <a:ea typeface="幼圆" pitchFamily="49" charset="-122"/>
            </a:endParaRPr>
          </a:p>
        </p:txBody>
      </p:sp>
      <p:sp>
        <p:nvSpPr>
          <p:cNvPr id="2" name="灯片编号占位符 1"/>
          <p:cNvSpPr>
            <a:spLocks noGrp="1"/>
          </p:cNvSpPr>
          <p:nvPr>
            <p:ph type="sldNum" sz="quarter" idx="12"/>
          </p:nvPr>
        </p:nvSpPr>
        <p:spPr/>
        <p:txBody>
          <a:bodyPr/>
          <a:lstStyle/>
          <a:p>
            <a:pPr>
              <a:defRPr/>
            </a:pPr>
            <a:fld id="{5EADDB9F-A8BA-4BA8-8642-43F589B942D5}" type="slidenum">
              <a:rPr lang="en-US" altLang="zh-CN" smtClean="0"/>
              <a:pPr>
                <a:defRPr/>
              </a:pPr>
              <a:t>18</a:t>
            </a:fld>
            <a:endParaRPr lang="en-US" altLang="zh-CN"/>
          </a:p>
        </p:txBody>
      </p:sp>
      <p:pic>
        <p:nvPicPr>
          <p:cNvPr id="23586"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36549"/>
            <a:ext cx="3429000" cy="506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80997"/>
                                        </p:tgtEl>
                                        <p:attrNameLst>
                                          <p:attrName>style.visibility</p:attrName>
                                        </p:attrNameLst>
                                      </p:cBhvr>
                                      <p:to>
                                        <p:strVal val="visible"/>
                                      </p:to>
                                    </p:set>
                                    <p:animEffect transition="in" filter="wipe(up)">
                                      <p:cBhvr>
                                        <p:cTn id="7" dur="500"/>
                                        <p:tgtEl>
                                          <p:spTgt spid="98099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586"/>
                                        </p:tgtEl>
                                        <p:attrNameLst>
                                          <p:attrName>style.visibility</p:attrName>
                                        </p:attrNameLst>
                                      </p:cBhvr>
                                      <p:to>
                                        <p:strVal val="visible"/>
                                      </p:to>
                                    </p:set>
                                    <p:animEffect transition="in" filter="wipe(down)">
                                      <p:cBhvr>
                                        <p:cTn id="11" dur="500"/>
                                        <p:tgtEl>
                                          <p:spTgt spid="23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7"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2018" name="Rectangle 2"/>
          <p:cNvSpPr>
            <a:spLocks noGrp="1" noChangeArrowheads="1"/>
          </p:cNvSpPr>
          <p:nvPr>
            <p:ph type="title"/>
          </p:nvPr>
        </p:nvSpPr>
        <p:spPr bwMode="auto">
          <a:xfrm>
            <a:off x="0" y="3048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图形用户界面技术</a:t>
            </a:r>
          </a:p>
        </p:txBody>
      </p:sp>
      <p:sp>
        <p:nvSpPr>
          <p:cNvPr id="24579" name="Text Box 3"/>
          <p:cNvSpPr txBox="1">
            <a:spLocks noChangeArrowheads="1"/>
          </p:cNvSpPr>
          <p:nvPr/>
        </p:nvSpPr>
        <p:spPr bwMode="auto">
          <a:xfrm>
            <a:off x="304800" y="1447800"/>
            <a:ext cx="2743200" cy="5492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600" u="none">
                <a:solidFill>
                  <a:srgbClr val="FF0000"/>
                </a:solidFill>
                <a:latin typeface="Times New Roman" pitchFamily="18" charset="0"/>
                <a:ea typeface="幼圆" pitchFamily="49" charset="-122"/>
              </a:rPr>
              <a:t>特点</a:t>
            </a:r>
          </a:p>
        </p:txBody>
      </p:sp>
      <p:sp>
        <p:nvSpPr>
          <p:cNvPr id="982020" name="Line 4"/>
          <p:cNvSpPr>
            <a:spLocks noChangeShapeType="1"/>
          </p:cNvSpPr>
          <p:nvPr/>
        </p:nvSpPr>
        <p:spPr bwMode="auto">
          <a:xfrm>
            <a:off x="0" y="2057400"/>
            <a:ext cx="2057400" cy="76200"/>
          </a:xfrm>
          <a:prstGeom prst="line">
            <a:avLst/>
          </a:prstGeom>
          <a:noFill/>
          <a:ln w="9525">
            <a:solidFill>
              <a:srgbClr val="000000"/>
            </a:solidFill>
            <a:round/>
            <a:headEnd/>
            <a:tailEnd/>
          </a:ln>
          <a:effectLst/>
          <a:scene3d>
            <a:camera prst="legacyPerspectiveTopLeft">
              <a:rot lat="0" lon="20519999"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pPr>
              <a:defRPr/>
            </a:pPr>
            <a:endParaRPr lang="zh-CN" altLang="en-US">
              <a:effectLst>
                <a:outerShdw blurRad="38100" dist="38100" dir="2700000" algn="tl">
                  <a:srgbClr val="000000">
                    <a:alpha val="43137"/>
                  </a:srgbClr>
                </a:outerShdw>
              </a:effectLst>
            </a:endParaRPr>
          </a:p>
        </p:txBody>
      </p:sp>
      <p:sp>
        <p:nvSpPr>
          <p:cNvPr id="24581" name="Text Box 5"/>
          <p:cNvSpPr txBox="1">
            <a:spLocks noChangeArrowheads="1"/>
          </p:cNvSpPr>
          <p:nvPr/>
        </p:nvSpPr>
        <p:spPr bwMode="auto">
          <a:xfrm>
            <a:off x="1676400" y="1524000"/>
            <a:ext cx="6858000" cy="2819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Blip>
                <a:blip r:embed="rId3"/>
              </a:buBlip>
            </a:pPr>
            <a:r>
              <a:rPr lang="en-US" altLang="zh-CN" sz="3200" b="0" i="0" u="none">
                <a:solidFill>
                  <a:schemeClr val="bg2"/>
                </a:solidFill>
                <a:latin typeface="Times New Roman" pitchFamily="18" charset="0"/>
                <a:ea typeface="宋体" pitchFamily="2" charset="-122"/>
              </a:rPr>
              <a:t>  </a:t>
            </a:r>
            <a:r>
              <a:rPr lang="zh-CN" altLang="en-US" sz="3200" i="0" u="none">
                <a:solidFill>
                  <a:schemeClr val="bg2"/>
                </a:solidFill>
                <a:latin typeface="Times New Roman" pitchFamily="18" charset="0"/>
                <a:ea typeface="楷体_GB2312" pitchFamily="49" charset="-122"/>
              </a:rPr>
              <a:t>多窗口技术</a:t>
            </a:r>
          </a:p>
          <a:p>
            <a:pPr eaLnBrk="1" hangingPunct="1">
              <a:spcBef>
                <a:spcPct val="50000"/>
              </a:spcBef>
              <a:buClrTx/>
              <a:buSzTx/>
              <a:buFontTx/>
              <a:buBlip>
                <a:blip r:embed="rId3"/>
              </a:buBlip>
            </a:pPr>
            <a:r>
              <a:rPr lang="zh-CN" altLang="en-US" sz="3200" b="0" i="0" u="none">
                <a:solidFill>
                  <a:schemeClr val="bg2"/>
                </a:solidFill>
                <a:latin typeface="Times New Roman" pitchFamily="18" charset="0"/>
                <a:ea typeface="宋体" pitchFamily="2" charset="-122"/>
              </a:rPr>
              <a:t>  </a:t>
            </a:r>
            <a:r>
              <a:rPr lang="zh-CN" altLang="en-US" sz="3200" i="0" u="none">
                <a:solidFill>
                  <a:schemeClr val="bg2"/>
                </a:solidFill>
                <a:latin typeface="Times New Roman" pitchFamily="18" charset="0"/>
                <a:ea typeface="楷体_GB2312" pitchFamily="49" charset="-122"/>
              </a:rPr>
              <a:t>菜单技术</a:t>
            </a:r>
          </a:p>
          <a:p>
            <a:pPr eaLnBrk="1" hangingPunct="1">
              <a:spcBef>
                <a:spcPct val="50000"/>
              </a:spcBef>
              <a:buClrTx/>
              <a:buSzTx/>
              <a:buFontTx/>
              <a:buBlip>
                <a:blip r:embed="rId3"/>
              </a:buBlip>
            </a:pPr>
            <a:r>
              <a:rPr lang="zh-CN" altLang="en-US" sz="3200" b="0" i="0" u="none">
                <a:solidFill>
                  <a:schemeClr val="bg2"/>
                </a:solidFill>
                <a:latin typeface="Times New Roman" pitchFamily="18" charset="0"/>
                <a:ea typeface="宋体" pitchFamily="2" charset="-122"/>
              </a:rPr>
              <a:t>  </a:t>
            </a:r>
            <a:r>
              <a:rPr lang="zh-CN" altLang="en-US" sz="3200" u="none">
                <a:solidFill>
                  <a:srgbClr val="FF0000"/>
                </a:solidFill>
                <a:latin typeface="Times New Roman" pitchFamily="18" charset="0"/>
                <a:ea typeface="楷体_GB2312" pitchFamily="49" charset="-122"/>
              </a:rPr>
              <a:t>联机帮助技术</a:t>
            </a:r>
          </a:p>
          <a:p>
            <a:pPr eaLnBrk="1" hangingPunct="1">
              <a:spcBef>
                <a:spcPct val="50000"/>
              </a:spcBef>
              <a:buClrTx/>
              <a:buSzTx/>
              <a:buFontTx/>
              <a:buNone/>
            </a:pPr>
            <a:endParaRPr lang="zh-CN" altLang="en-US" sz="3200" u="none">
              <a:solidFill>
                <a:srgbClr val="FF0000"/>
              </a:solidFill>
              <a:latin typeface="Times New Roman" pitchFamily="18" charset="0"/>
              <a:ea typeface="楷体_GB2312" pitchFamily="49" charset="-122"/>
            </a:endParaRPr>
          </a:p>
          <a:p>
            <a:pPr eaLnBrk="1" hangingPunct="1">
              <a:spcBef>
                <a:spcPct val="50000"/>
              </a:spcBef>
              <a:buClrTx/>
              <a:buSzTx/>
              <a:buFontTx/>
              <a:buNone/>
            </a:pPr>
            <a:endParaRPr lang="en-US" altLang="zh-CN" sz="3200" b="0" i="0" u="none">
              <a:solidFill>
                <a:schemeClr val="bg2"/>
              </a:solidFill>
              <a:latin typeface="Times New Roman" pitchFamily="18" charset="0"/>
              <a:ea typeface="宋体" pitchFamily="2" charset="-122"/>
            </a:endParaRPr>
          </a:p>
        </p:txBody>
      </p:sp>
      <p:sp>
        <p:nvSpPr>
          <p:cNvPr id="982022" name="AutoShape 6"/>
          <p:cNvSpPr>
            <a:spLocks noChangeArrowheads="1"/>
          </p:cNvSpPr>
          <p:nvPr/>
        </p:nvSpPr>
        <p:spPr bwMode="auto">
          <a:xfrm>
            <a:off x="4800600" y="1600200"/>
            <a:ext cx="3962400" cy="4724400"/>
          </a:xfrm>
          <a:prstGeom prst="wedgeRectCallout">
            <a:avLst>
              <a:gd name="adj1" fmla="val -61056"/>
              <a:gd name="adj2" fmla="val -17676"/>
            </a:avLst>
          </a:prstGeom>
          <a:solidFill>
            <a:srgbClr val="FFCC99"/>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algn="ctr" eaLnBrk="0" hangingPunct="0">
              <a:buClrTx/>
              <a:buSzTx/>
              <a:buFontTx/>
              <a:buNone/>
            </a:pPr>
            <a:endParaRPr lang="zh-CN" altLang="zh-CN" sz="2800" i="0" u="none">
              <a:solidFill>
                <a:srgbClr val="3333FF"/>
              </a:solidFill>
              <a:latin typeface="Times New Roman" pitchFamily="18" charset="0"/>
              <a:ea typeface="楷体_GB2312" pitchFamily="49" charset="-122"/>
            </a:endParaRPr>
          </a:p>
        </p:txBody>
      </p:sp>
      <p:grpSp>
        <p:nvGrpSpPr>
          <p:cNvPr id="24583" name="Group 7"/>
          <p:cNvGrpSpPr>
            <a:grpSpLocks/>
          </p:cNvGrpSpPr>
          <p:nvPr/>
        </p:nvGrpSpPr>
        <p:grpSpPr bwMode="auto">
          <a:xfrm>
            <a:off x="5029200" y="2057400"/>
            <a:ext cx="3733800" cy="4124325"/>
            <a:chOff x="3168" y="1296"/>
            <a:chExt cx="2352" cy="2598"/>
          </a:xfrm>
        </p:grpSpPr>
        <p:sp>
          <p:nvSpPr>
            <p:cNvPr id="24585" name="Text Box 8"/>
            <p:cNvSpPr txBox="1">
              <a:spLocks noChangeArrowheads="1"/>
            </p:cNvSpPr>
            <p:nvPr/>
          </p:nvSpPr>
          <p:spPr bwMode="auto">
            <a:xfrm>
              <a:off x="3168" y="1296"/>
              <a:ext cx="1680" cy="30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200" b="0" i="0" u="none">
                  <a:solidFill>
                    <a:schemeClr val="tx1"/>
                  </a:solidFill>
                  <a:latin typeface="Times New Roman" pitchFamily="18" charset="0"/>
                  <a:ea typeface="宋体" pitchFamily="2" charset="-122"/>
                </a:rPr>
                <a:t>联机帮助技术</a:t>
              </a:r>
            </a:p>
          </p:txBody>
        </p:sp>
        <p:sp>
          <p:nvSpPr>
            <p:cNvPr id="24586" name="Text Box 9"/>
            <p:cNvSpPr txBox="1">
              <a:spLocks noChangeArrowheads="1"/>
            </p:cNvSpPr>
            <p:nvPr/>
          </p:nvSpPr>
          <p:spPr bwMode="auto">
            <a:xfrm>
              <a:off x="3168" y="1776"/>
              <a:ext cx="2352" cy="30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200" b="0" i="0" u="none">
                  <a:solidFill>
                    <a:schemeClr val="tx1"/>
                  </a:solidFill>
                  <a:latin typeface="Times New Roman" pitchFamily="18" charset="0"/>
                </a:rPr>
                <a:t>从计算机上获取帮助</a:t>
              </a:r>
            </a:p>
          </p:txBody>
        </p:sp>
        <p:graphicFrame>
          <p:nvGraphicFramePr>
            <p:cNvPr id="24587" name="Object 10"/>
            <p:cNvGraphicFramePr>
              <a:graphicFrameLocks noChangeAspect="1"/>
            </p:cNvGraphicFramePr>
            <p:nvPr/>
          </p:nvGraphicFramePr>
          <p:xfrm>
            <a:off x="3216" y="2160"/>
            <a:ext cx="2112" cy="1734"/>
          </p:xfrm>
          <a:graphic>
            <a:graphicData uri="http://schemas.openxmlformats.org/presentationml/2006/ole">
              <mc:AlternateContent xmlns:mc="http://schemas.openxmlformats.org/markup-compatibility/2006">
                <mc:Choice xmlns:v="urn:schemas-microsoft-com:vml" Requires="v">
                  <p:oleObj spid="_x0000_s24635" name="位图图像" r:id="rId4" imgW="3352381" imgH="2752381" progId="Paint.Picture">
                    <p:embed/>
                  </p:oleObj>
                </mc:Choice>
                <mc:Fallback>
                  <p:oleObj name="位图图像" r:id="rId4" imgW="3352381" imgH="2752381" progId="Paint.Picture">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 y="2160"/>
                          <a:ext cx="2112" cy="1734"/>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 name="灯片编号占位符 1"/>
          <p:cNvSpPr>
            <a:spLocks noGrp="1"/>
          </p:cNvSpPr>
          <p:nvPr>
            <p:ph type="sldNum" sz="quarter" idx="12"/>
          </p:nvPr>
        </p:nvSpPr>
        <p:spPr/>
        <p:txBody>
          <a:bodyPr/>
          <a:lstStyle/>
          <a:p>
            <a:pPr>
              <a:defRPr/>
            </a:pPr>
            <a:fld id="{2B719C29-77E6-4883-9DF3-2EF8566785E7}" type="slidenum">
              <a:rPr lang="en-US" altLang="zh-CN" smtClean="0"/>
              <a:pPr>
                <a:defRPr/>
              </a:pPr>
              <a:t>19</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82022"/>
                                        </p:tgtEl>
                                        <p:attrNameLst>
                                          <p:attrName>style.visibility</p:attrName>
                                        </p:attrNameLst>
                                      </p:cBhvr>
                                      <p:to>
                                        <p:strVal val="visible"/>
                                      </p:to>
                                    </p:set>
                                    <p:animEffect transition="in" filter="wipe(up)">
                                      <p:cBhvr>
                                        <p:cTn id="7" dur="500"/>
                                        <p:tgtEl>
                                          <p:spTgt spid="982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22"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ChangeArrowheads="1"/>
          </p:cNvSpPr>
          <p:nvPr/>
        </p:nvSpPr>
        <p:spPr bwMode="auto">
          <a:xfrm>
            <a:off x="0" y="0"/>
            <a:ext cx="4756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zh-CN" altLang="en-US" sz="4400" i="1" noProof="1">
                <a:solidFill>
                  <a:srgbClr val="0033CC"/>
                </a:solidFill>
                <a:effectLst>
                  <a:outerShdw blurRad="38100" dist="38100" dir="2700000" algn="tl">
                    <a:srgbClr val="C0C0C0"/>
                  </a:outerShdw>
                </a:effectLst>
                <a:latin typeface="Times New Roman" pitchFamily="18" charset="0"/>
              </a:rPr>
              <a:t>操作系统的功能</a:t>
            </a:r>
            <a:r>
              <a:rPr kumimoji="1" lang="zh-CN" altLang="en-US" sz="4000" noProof="1">
                <a:solidFill>
                  <a:schemeClr val="tx1"/>
                </a:solidFill>
                <a:latin typeface="Times New Roman" pitchFamily="18" charset="0"/>
                <a:ea typeface="宋体" pitchFamily="2" charset="-122"/>
              </a:rPr>
              <a:t>	</a:t>
            </a:r>
            <a:endParaRPr kumimoji="1" lang="zh-CN" altLang="en-US" sz="4000">
              <a:solidFill>
                <a:schemeClr val="tx1"/>
              </a:solidFill>
              <a:latin typeface="Times New Roman" pitchFamily="18" charset="0"/>
              <a:ea typeface="宋体" pitchFamily="2" charset="-122"/>
            </a:endParaRPr>
          </a:p>
        </p:txBody>
      </p:sp>
      <p:sp>
        <p:nvSpPr>
          <p:cNvPr id="10243" name="Line 3"/>
          <p:cNvSpPr>
            <a:spLocks noChangeShapeType="1"/>
          </p:cNvSpPr>
          <p:nvPr/>
        </p:nvSpPr>
        <p:spPr bwMode="auto">
          <a:xfrm>
            <a:off x="0" y="609600"/>
            <a:ext cx="5562600" cy="152400"/>
          </a:xfrm>
          <a:prstGeom prst="line">
            <a:avLst/>
          </a:prstGeom>
          <a:noFill/>
          <a:ln w="9525">
            <a:solidFill>
              <a:srgbClr val="000000"/>
            </a:solidFill>
            <a:round/>
            <a:headEnd/>
            <a:tailEnd/>
          </a:ln>
          <a:effectLst/>
          <a:scene3d>
            <a:camera prst="legacyPerspectiveTopLeft">
              <a:rot lat="0" lon="20519992"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endParaRPr lang="zh-CN" altLang="en-US"/>
          </a:p>
        </p:txBody>
      </p:sp>
      <p:grpSp>
        <p:nvGrpSpPr>
          <p:cNvPr id="10244" name="Group 4"/>
          <p:cNvGrpSpPr>
            <a:grpSpLocks/>
          </p:cNvGrpSpPr>
          <p:nvPr/>
        </p:nvGrpSpPr>
        <p:grpSpPr bwMode="auto">
          <a:xfrm>
            <a:off x="609600" y="1143000"/>
            <a:ext cx="4146550" cy="1574800"/>
            <a:chOff x="672" y="1056"/>
            <a:chExt cx="2108" cy="992"/>
          </a:xfrm>
        </p:grpSpPr>
        <p:sp>
          <p:nvSpPr>
            <p:cNvPr id="10261" name="AutoShape 5"/>
            <p:cNvSpPr>
              <a:spLocks noChangeArrowheads="1"/>
            </p:cNvSpPr>
            <p:nvPr/>
          </p:nvSpPr>
          <p:spPr bwMode="auto">
            <a:xfrm>
              <a:off x="672" y="1056"/>
              <a:ext cx="2108" cy="992"/>
            </a:xfrm>
            <a:prstGeom prst="flowChartPunchedCard">
              <a:avLst/>
            </a:prstGeom>
            <a:solidFill>
              <a:srgbClr val="008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endParaRPr kumimoji="1" lang="zh-CN" altLang="zh-CN" sz="2800">
                <a:solidFill>
                  <a:schemeClr val="tx1"/>
                </a:solidFill>
                <a:latin typeface="宋体" pitchFamily="2" charset="-122"/>
                <a:ea typeface="宋体" pitchFamily="2" charset="-122"/>
              </a:endParaRPr>
            </a:p>
          </p:txBody>
        </p:sp>
        <p:sp>
          <p:nvSpPr>
            <p:cNvPr id="10262" name="Rectangle 6"/>
            <p:cNvSpPr>
              <a:spLocks noChangeArrowheads="1"/>
            </p:cNvSpPr>
            <p:nvPr/>
          </p:nvSpPr>
          <p:spPr bwMode="auto">
            <a:xfrm>
              <a:off x="868" y="1138"/>
              <a:ext cx="190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r>
                <a:rPr kumimoji="1" lang="en-US" altLang="zh-CN" sz="2400">
                  <a:solidFill>
                    <a:srgbClr val="FFFF00"/>
                  </a:solidFill>
                  <a:latin typeface="宋体" pitchFamily="2" charset="-122"/>
                  <a:ea typeface="宋体" pitchFamily="2" charset="-122"/>
                </a:rPr>
                <a:t> </a:t>
              </a:r>
              <a:r>
                <a:rPr kumimoji="1" lang="en-US" altLang="zh-CN" sz="2800">
                  <a:solidFill>
                    <a:srgbClr val="FFFF00"/>
                  </a:solidFill>
                  <a:latin typeface="宋体" pitchFamily="2" charset="-122"/>
                  <a:ea typeface="宋体" pitchFamily="2" charset="-122"/>
                </a:rPr>
                <a:t>CPU</a:t>
              </a:r>
              <a:r>
                <a:rPr kumimoji="1" lang="zh-CN" altLang="en-US" sz="2800">
                  <a:solidFill>
                    <a:srgbClr val="FFFF00"/>
                  </a:solidFill>
                  <a:latin typeface="宋体" pitchFamily="2" charset="-122"/>
                  <a:ea typeface="宋体" pitchFamily="2" charset="-122"/>
                </a:rPr>
                <a:t>的控制与管理</a:t>
              </a:r>
              <a:endParaRPr kumimoji="1" lang="zh-CN" altLang="en-US" sz="2800">
                <a:solidFill>
                  <a:schemeClr val="tx1"/>
                </a:solidFill>
                <a:latin typeface="宋体" pitchFamily="2" charset="-122"/>
                <a:ea typeface="宋体" pitchFamily="2" charset="-122"/>
              </a:endParaRPr>
            </a:p>
          </p:txBody>
        </p:sp>
      </p:grpSp>
      <p:grpSp>
        <p:nvGrpSpPr>
          <p:cNvPr id="10245" name="Group 7"/>
          <p:cNvGrpSpPr>
            <a:grpSpLocks/>
          </p:cNvGrpSpPr>
          <p:nvPr/>
        </p:nvGrpSpPr>
        <p:grpSpPr bwMode="auto">
          <a:xfrm>
            <a:off x="1828800" y="1905000"/>
            <a:ext cx="4038600" cy="1574800"/>
            <a:chOff x="1260" y="1511"/>
            <a:chExt cx="2108" cy="992"/>
          </a:xfrm>
        </p:grpSpPr>
        <p:sp>
          <p:nvSpPr>
            <p:cNvPr id="10259" name="AutoShape 8"/>
            <p:cNvSpPr>
              <a:spLocks noChangeArrowheads="1"/>
            </p:cNvSpPr>
            <p:nvPr/>
          </p:nvSpPr>
          <p:spPr bwMode="auto">
            <a:xfrm>
              <a:off x="1260" y="1511"/>
              <a:ext cx="2108" cy="992"/>
            </a:xfrm>
            <a:prstGeom prst="flowChartPunchedCard">
              <a:avLst/>
            </a:prstGeom>
            <a:solidFill>
              <a:srgbClr val="FF99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endParaRPr kumimoji="1" lang="zh-CN" altLang="zh-CN" sz="3600">
                <a:solidFill>
                  <a:schemeClr val="tx1"/>
                </a:solidFill>
                <a:latin typeface="宋体" pitchFamily="2" charset="-122"/>
                <a:ea typeface="宋体" pitchFamily="2" charset="-122"/>
              </a:endParaRPr>
            </a:p>
          </p:txBody>
        </p:sp>
        <p:sp>
          <p:nvSpPr>
            <p:cNvPr id="10260" name="Rectangle 9"/>
            <p:cNvSpPr>
              <a:spLocks noChangeArrowheads="1"/>
            </p:cNvSpPr>
            <p:nvPr/>
          </p:nvSpPr>
          <p:spPr bwMode="auto">
            <a:xfrm>
              <a:off x="1407" y="1592"/>
              <a:ext cx="19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r>
                <a:rPr kumimoji="1" lang="zh-CN" altLang="en-US" sz="2800" dirty="0">
                  <a:solidFill>
                    <a:srgbClr val="CC0000"/>
                  </a:solidFill>
                  <a:latin typeface="宋体" pitchFamily="2" charset="-122"/>
                  <a:ea typeface="宋体" pitchFamily="2" charset="-122"/>
                </a:rPr>
                <a:t>内存的分配与管理</a:t>
              </a:r>
            </a:p>
          </p:txBody>
        </p:sp>
      </p:grpSp>
      <p:grpSp>
        <p:nvGrpSpPr>
          <p:cNvPr id="10246" name="Group 10"/>
          <p:cNvGrpSpPr>
            <a:grpSpLocks/>
          </p:cNvGrpSpPr>
          <p:nvPr/>
        </p:nvGrpSpPr>
        <p:grpSpPr bwMode="auto">
          <a:xfrm>
            <a:off x="2514600" y="2667000"/>
            <a:ext cx="4844142" cy="1576388"/>
            <a:chOff x="1898" y="1924"/>
            <a:chExt cx="2128" cy="993"/>
          </a:xfrm>
        </p:grpSpPr>
        <p:sp>
          <p:nvSpPr>
            <p:cNvPr id="10257" name="AutoShape 11"/>
            <p:cNvSpPr>
              <a:spLocks noChangeArrowheads="1"/>
            </p:cNvSpPr>
            <p:nvPr/>
          </p:nvSpPr>
          <p:spPr bwMode="auto">
            <a:xfrm>
              <a:off x="1898" y="1924"/>
              <a:ext cx="2107" cy="993"/>
            </a:xfrm>
            <a:prstGeom prst="flowChartPunchedCard">
              <a:avLst/>
            </a:prstGeom>
            <a:solidFill>
              <a:srgbClr val="008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endParaRPr kumimoji="1" lang="zh-CN" altLang="zh-CN" sz="2800">
                <a:solidFill>
                  <a:schemeClr val="tx1"/>
                </a:solidFill>
                <a:latin typeface="宋体" pitchFamily="2" charset="-122"/>
                <a:ea typeface="宋体" pitchFamily="2" charset="-122"/>
              </a:endParaRPr>
            </a:p>
          </p:txBody>
        </p:sp>
        <p:sp>
          <p:nvSpPr>
            <p:cNvPr id="10258" name="Rectangle 12"/>
            <p:cNvSpPr>
              <a:spLocks noChangeArrowheads="1"/>
            </p:cNvSpPr>
            <p:nvPr/>
          </p:nvSpPr>
          <p:spPr bwMode="auto">
            <a:xfrm>
              <a:off x="1946" y="2027"/>
              <a:ext cx="2080"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nSpc>
                  <a:spcPct val="110000"/>
                </a:lnSpc>
                <a:spcBef>
                  <a:spcPct val="30000"/>
                </a:spcBef>
                <a:spcAft>
                  <a:spcPct val="30000"/>
                </a:spcAft>
                <a:buClr>
                  <a:srgbClr val="FF0066"/>
                </a:buClr>
                <a:buSzPct val="90000"/>
                <a:buFont typeface="Marlett" pitchFamily="2" charset="2"/>
                <a:buNone/>
              </a:pPr>
              <a:r>
                <a:rPr kumimoji="1" lang="zh-CN" altLang="en-US" sz="2800">
                  <a:solidFill>
                    <a:srgbClr val="FFFF00"/>
                  </a:solidFill>
                  <a:latin typeface="宋体" pitchFamily="2" charset="-122"/>
                  <a:ea typeface="宋体" pitchFamily="2" charset="-122"/>
                </a:rPr>
                <a:t>外部设备的控制与管理</a:t>
              </a:r>
              <a:endParaRPr kumimoji="1" lang="zh-CN" altLang="en-US" sz="3600">
                <a:solidFill>
                  <a:schemeClr val="tx1"/>
                </a:solidFill>
                <a:latin typeface="宋体" pitchFamily="2" charset="-122"/>
                <a:ea typeface="宋体" pitchFamily="2" charset="-122"/>
              </a:endParaRPr>
            </a:p>
          </p:txBody>
        </p:sp>
      </p:grpSp>
      <p:grpSp>
        <p:nvGrpSpPr>
          <p:cNvPr id="10247" name="Group 13"/>
          <p:cNvGrpSpPr>
            <a:grpSpLocks/>
          </p:cNvGrpSpPr>
          <p:nvPr/>
        </p:nvGrpSpPr>
        <p:grpSpPr bwMode="auto">
          <a:xfrm>
            <a:off x="3505200" y="3657600"/>
            <a:ext cx="3581400" cy="1576388"/>
            <a:chOff x="2584" y="2379"/>
            <a:chExt cx="2108" cy="993"/>
          </a:xfrm>
        </p:grpSpPr>
        <p:sp>
          <p:nvSpPr>
            <p:cNvPr id="10255" name="AutoShape 14"/>
            <p:cNvSpPr>
              <a:spLocks noChangeArrowheads="1"/>
            </p:cNvSpPr>
            <p:nvPr/>
          </p:nvSpPr>
          <p:spPr bwMode="auto">
            <a:xfrm>
              <a:off x="2584" y="2379"/>
              <a:ext cx="2108" cy="993"/>
            </a:xfrm>
            <a:prstGeom prst="flowChartPunchedCard">
              <a:avLst/>
            </a:prstGeom>
            <a:solidFill>
              <a:srgbClr val="FF66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endParaRPr kumimoji="1" lang="zh-CN" altLang="zh-CN" sz="2800">
                <a:solidFill>
                  <a:schemeClr val="tx1"/>
                </a:solidFill>
                <a:latin typeface="宋体" pitchFamily="2" charset="-122"/>
                <a:ea typeface="宋体" pitchFamily="2" charset="-122"/>
              </a:endParaRPr>
            </a:p>
          </p:txBody>
        </p:sp>
        <p:sp>
          <p:nvSpPr>
            <p:cNvPr id="10256" name="Rectangle 15"/>
            <p:cNvSpPr>
              <a:spLocks noChangeArrowheads="1"/>
            </p:cNvSpPr>
            <p:nvPr/>
          </p:nvSpPr>
          <p:spPr bwMode="auto">
            <a:xfrm>
              <a:off x="3173" y="2420"/>
              <a:ext cx="949"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nSpc>
                  <a:spcPct val="110000"/>
                </a:lnSpc>
                <a:spcBef>
                  <a:spcPct val="30000"/>
                </a:spcBef>
                <a:spcAft>
                  <a:spcPct val="30000"/>
                </a:spcAft>
                <a:buClr>
                  <a:srgbClr val="FF0066"/>
                </a:buClr>
                <a:buSzPct val="90000"/>
                <a:buFont typeface="Marlett" pitchFamily="2" charset="2"/>
                <a:buNone/>
              </a:pPr>
              <a:r>
                <a:rPr kumimoji="1" lang="zh-CN" altLang="en-US" sz="2800">
                  <a:solidFill>
                    <a:srgbClr val="CC0000"/>
                  </a:solidFill>
                  <a:latin typeface="宋体" pitchFamily="2" charset="-122"/>
                  <a:ea typeface="宋体" pitchFamily="2" charset="-122"/>
                </a:rPr>
                <a:t>文件管理</a:t>
              </a:r>
            </a:p>
          </p:txBody>
        </p:sp>
      </p:grpSp>
      <p:grpSp>
        <p:nvGrpSpPr>
          <p:cNvPr id="10248" name="Group 16"/>
          <p:cNvGrpSpPr>
            <a:grpSpLocks/>
          </p:cNvGrpSpPr>
          <p:nvPr/>
        </p:nvGrpSpPr>
        <p:grpSpPr bwMode="auto">
          <a:xfrm>
            <a:off x="4343400" y="4343400"/>
            <a:ext cx="3651250" cy="1574800"/>
            <a:chOff x="3172" y="2800"/>
            <a:chExt cx="2108" cy="992"/>
          </a:xfrm>
        </p:grpSpPr>
        <p:sp>
          <p:nvSpPr>
            <p:cNvPr id="10253" name="AutoShape 17"/>
            <p:cNvSpPr>
              <a:spLocks noChangeArrowheads="1"/>
            </p:cNvSpPr>
            <p:nvPr/>
          </p:nvSpPr>
          <p:spPr bwMode="auto">
            <a:xfrm>
              <a:off x="3172" y="2800"/>
              <a:ext cx="2108" cy="992"/>
            </a:xfrm>
            <a:prstGeom prst="flowChartPunchedCard">
              <a:avLst/>
            </a:prstGeom>
            <a:solidFill>
              <a:srgbClr val="008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endParaRPr kumimoji="1" lang="zh-CN" altLang="zh-CN" sz="2800">
                <a:solidFill>
                  <a:schemeClr val="tx1"/>
                </a:solidFill>
                <a:latin typeface="宋体" pitchFamily="2" charset="-122"/>
                <a:ea typeface="宋体" pitchFamily="2" charset="-122"/>
              </a:endParaRPr>
            </a:p>
          </p:txBody>
        </p:sp>
        <p:sp>
          <p:nvSpPr>
            <p:cNvPr id="10254" name="Rectangle 18"/>
            <p:cNvSpPr>
              <a:spLocks noChangeArrowheads="1"/>
            </p:cNvSpPr>
            <p:nvPr/>
          </p:nvSpPr>
          <p:spPr bwMode="auto">
            <a:xfrm>
              <a:off x="3515" y="2943"/>
              <a:ext cx="15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r>
                <a:rPr kumimoji="1" lang="zh-CN" altLang="en-US" sz="2800">
                  <a:solidFill>
                    <a:srgbClr val="FFFF00"/>
                  </a:solidFill>
                  <a:latin typeface="宋体" pitchFamily="2" charset="-122"/>
                  <a:ea typeface="宋体" pitchFamily="2" charset="-122"/>
                </a:rPr>
                <a:t>作业管理和控制</a:t>
              </a:r>
              <a:endParaRPr kumimoji="1" lang="zh-CN" altLang="en-US" sz="2800">
                <a:solidFill>
                  <a:schemeClr val="tx1"/>
                </a:solidFill>
                <a:latin typeface="宋体" pitchFamily="2" charset="-122"/>
                <a:ea typeface="宋体" pitchFamily="2" charset="-122"/>
              </a:endParaRPr>
            </a:p>
          </p:txBody>
        </p:sp>
      </p:grpSp>
      <p:grpSp>
        <p:nvGrpSpPr>
          <p:cNvPr id="10249" name="Group 19"/>
          <p:cNvGrpSpPr>
            <a:grpSpLocks/>
          </p:cNvGrpSpPr>
          <p:nvPr/>
        </p:nvGrpSpPr>
        <p:grpSpPr bwMode="auto">
          <a:xfrm>
            <a:off x="5562600" y="152400"/>
            <a:ext cx="3429000" cy="609600"/>
            <a:chOff x="3984" y="96"/>
            <a:chExt cx="1680" cy="384"/>
          </a:xfrm>
        </p:grpSpPr>
        <p:sp>
          <p:nvSpPr>
            <p:cNvPr id="10251" name="Oval 20"/>
            <p:cNvSpPr>
              <a:spLocks noChangeArrowheads="1"/>
            </p:cNvSpPr>
            <p:nvPr/>
          </p:nvSpPr>
          <p:spPr bwMode="auto">
            <a:xfrm>
              <a:off x="3984" y="96"/>
              <a:ext cx="1680" cy="384"/>
            </a:xfrm>
            <a:prstGeom prst="ellipse">
              <a:avLst/>
            </a:prstGeom>
            <a:solidFill>
              <a:srgbClr val="FFCC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2" name="Rectangle 21"/>
            <p:cNvSpPr>
              <a:spLocks noChangeArrowheads="1"/>
            </p:cNvSpPr>
            <p:nvPr/>
          </p:nvSpPr>
          <p:spPr bwMode="auto">
            <a:xfrm>
              <a:off x="4224" y="144"/>
              <a:ext cx="1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33CC"/>
                  </a:solidFill>
                  <a:latin typeface="Times New Roman" pitchFamily="18" charset="0"/>
                  <a:ea typeface="宋体" pitchFamily="2" charset="-122"/>
                </a:rPr>
                <a:t>操作系统概述</a:t>
              </a:r>
              <a:endParaRPr kumimoji="1" lang="zh-CN" altLang="en-US" sz="2400">
                <a:solidFill>
                  <a:srgbClr val="FBF761"/>
                </a:solidFill>
                <a:latin typeface="Times New Roman" pitchFamily="18" charset="0"/>
                <a:ea typeface="宋体" pitchFamily="2" charset="-122"/>
              </a:endParaRPr>
            </a:p>
          </p:txBody>
        </p:sp>
      </p:grpSp>
      <p:sp>
        <p:nvSpPr>
          <p:cNvPr id="2" name="灯片编号占位符 1"/>
          <p:cNvSpPr>
            <a:spLocks noGrp="1"/>
          </p:cNvSpPr>
          <p:nvPr>
            <p:ph type="sldNum" sz="quarter" idx="12"/>
          </p:nvPr>
        </p:nvSpPr>
        <p:spPr/>
        <p:txBody>
          <a:bodyPr/>
          <a:lstStyle/>
          <a:p>
            <a:pPr>
              <a:defRPr/>
            </a:pPr>
            <a:fld id="{4AC5D5FE-2F5B-4A0D-BA33-34FDAEC15AF0}" type="slidenum">
              <a:rPr lang="en-US" altLang="zh-CN" smtClean="0"/>
              <a:pPr>
                <a:defRPr/>
              </a:pPr>
              <a:t>2</a:t>
            </a:fld>
            <a:endParaRPr lang="en-US" altLang="zh-CN"/>
          </a:p>
        </p:txBody>
      </p:sp>
    </p:spTree>
    <p:extLst>
      <p:ext uri="{BB962C8B-B14F-4D97-AF65-F5344CB8AC3E}">
        <p14:creationId xmlns:p14="http://schemas.microsoft.com/office/powerpoint/2010/main" val="3138426731"/>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bwMode="auto">
          <a:xfrm>
            <a:off x="0" y="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界面主要内容</a:t>
            </a:r>
          </a:p>
        </p:txBody>
      </p:sp>
      <p:sp>
        <p:nvSpPr>
          <p:cNvPr id="25603" name="AutoShape 3"/>
          <p:cNvSpPr>
            <a:spLocks noChangeArrowheads="1"/>
          </p:cNvSpPr>
          <p:nvPr/>
        </p:nvSpPr>
        <p:spPr bwMode="auto">
          <a:xfrm>
            <a:off x="2667000" y="2819400"/>
            <a:ext cx="5867400" cy="1066800"/>
          </a:xfrm>
          <a:prstGeom prst="parallelogram">
            <a:avLst>
              <a:gd name="adj" fmla="val 137500"/>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rgbClr val="FF0000"/>
                </a:solidFill>
                <a:latin typeface="Times New Roman" pitchFamily="18" charset="0"/>
                <a:ea typeface="宋体" pitchFamily="2" charset="-122"/>
              </a:rPr>
              <a:t>窗口基本元素</a:t>
            </a:r>
          </a:p>
        </p:txBody>
      </p:sp>
      <p:sp>
        <p:nvSpPr>
          <p:cNvPr id="25604" name="AutoShape 4"/>
          <p:cNvSpPr>
            <a:spLocks noChangeArrowheads="1"/>
          </p:cNvSpPr>
          <p:nvPr/>
        </p:nvSpPr>
        <p:spPr bwMode="auto">
          <a:xfrm>
            <a:off x="2133600" y="19812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rgbClr val="FF0000"/>
                </a:solidFill>
                <a:latin typeface="Times New Roman" pitchFamily="18" charset="0"/>
                <a:ea typeface="宋体" pitchFamily="2" charset="-122"/>
              </a:rPr>
              <a:t>桌面</a:t>
            </a:r>
          </a:p>
        </p:txBody>
      </p:sp>
      <p:sp>
        <p:nvSpPr>
          <p:cNvPr id="25605" name="AutoShape 5"/>
          <p:cNvSpPr>
            <a:spLocks noChangeArrowheads="1"/>
          </p:cNvSpPr>
          <p:nvPr/>
        </p:nvSpPr>
        <p:spPr bwMode="auto">
          <a:xfrm>
            <a:off x="1676400" y="11430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en-US" altLang="zh-CN" sz="3600" i="0" u="none">
                <a:solidFill>
                  <a:srgbClr val="FF0000"/>
                </a:solidFill>
                <a:latin typeface="Times New Roman" pitchFamily="18" charset="0"/>
                <a:ea typeface="宋体" pitchFamily="2" charset="-122"/>
              </a:rPr>
              <a:t>Windows</a:t>
            </a:r>
            <a:r>
              <a:rPr lang="zh-CN" altLang="en-US" sz="3600" i="0" u="none">
                <a:solidFill>
                  <a:srgbClr val="FF0000"/>
                </a:solidFill>
                <a:latin typeface="Times New Roman" pitchFamily="18" charset="0"/>
                <a:ea typeface="宋体" pitchFamily="2" charset="-122"/>
              </a:rPr>
              <a:t>用户界面</a:t>
            </a:r>
          </a:p>
        </p:txBody>
      </p:sp>
      <p:sp>
        <p:nvSpPr>
          <p:cNvPr id="25606" name="AutoShape 6"/>
          <p:cNvSpPr>
            <a:spLocks noChangeArrowheads="1"/>
          </p:cNvSpPr>
          <p:nvPr/>
        </p:nvSpPr>
        <p:spPr bwMode="auto">
          <a:xfrm>
            <a:off x="3276600" y="48006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rgbClr val="FF0000"/>
                </a:solidFill>
                <a:latin typeface="Times New Roman" pitchFamily="18" charset="0"/>
                <a:ea typeface="宋体" pitchFamily="2" charset="-122"/>
              </a:rPr>
              <a:t>鼠标的使用</a:t>
            </a:r>
          </a:p>
        </p:txBody>
      </p:sp>
      <p:sp>
        <p:nvSpPr>
          <p:cNvPr id="25607" name="AutoShape 7"/>
          <p:cNvSpPr>
            <a:spLocks noChangeArrowheads="1"/>
          </p:cNvSpPr>
          <p:nvPr/>
        </p:nvSpPr>
        <p:spPr bwMode="auto">
          <a:xfrm>
            <a:off x="3048000" y="38862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rgbClr val="FF0000"/>
                </a:solidFill>
                <a:latin typeface="Times New Roman" pitchFamily="18" charset="0"/>
                <a:ea typeface="宋体" pitchFamily="2" charset="-122"/>
              </a:rPr>
              <a:t>对话框组成元素</a:t>
            </a:r>
          </a:p>
        </p:txBody>
      </p:sp>
      <p:sp>
        <p:nvSpPr>
          <p:cNvPr id="2" name="灯片编号占位符 1"/>
          <p:cNvSpPr>
            <a:spLocks noGrp="1"/>
          </p:cNvSpPr>
          <p:nvPr>
            <p:ph type="sldNum" sz="quarter" idx="12"/>
          </p:nvPr>
        </p:nvSpPr>
        <p:spPr/>
        <p:txBody>
          <a:bodyPr/>
          <a:lstStyle/>
          <a:p>
            <a:pPr>
              <a:defRPr/>
            </a:pPr>
            <a:fld id="{E7E2E734-9C7F-488D-8500-DD9E247F08DC}" type="slidenum">
              <a:rPr lang="en-US" altLang="zh-CN" smtClean="0"/>
              <a:pPr>
                <a:defRPr/>
              </a:pPr>
              <a:t>20</a:t>
            </a:fld>
            <a:endParaRPr lang="en-US" altLang="zh-CN"/>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4306" name="Rectangle 2"/>
          <p:cNvSpPr>
            <a:spLocks noGrp="1" noChangeArrowheads="1"/>
          </p:cNvSpPr>
          <p:nvPr>
            <p:ph type="title"/>
          </p:nvPr>
        </p:nvSpPr>
        <p:spPr bwMode="auto">
          <a:xfrm>
            <a:off x="0" y="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Windows</a:t>
            </a:r>
            <a:r>
              <a:rPr kumimoji="1" lang="zh-CN" altLang="en-US" b="1" i="1" u="sng" smtClean="0">
                <a:solidFill>
                  <a:srgbClr val="0033CC"/>
                </a:solidFill>
                <a:effectLst>
                  <a:outerShdw blurRad="38100" dist="38100" dir="2700000" algn="tl">
                    <a:srgbClr val="C0C0C0"/>
                  </a:outerShdw>
                </a:effectLst>
                <a:ea typeface="隶书" pitchFamily="49" charset="-122"/>
              </a:rPr>
              <a:t>用户界面</a:t>
            </a:r>
          </a:p>
        </p:txBody>
      </p:sp>
      <p:pic>
        <p:nvPicPr>
          <p:cNvPr id="26627"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1440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94328" name="Group 24"/>
          <p:cNvGrpSpPr>
            <a:grpSpLocks/>
          </p:cNvGrpSpPr>
          <p:nvPr/>
        </p:nvGrpSpPr>
        <p:grpSpPr bwMode="auto">
          <a:xfrm>
            <a:off x="0" y="5410200"/>
            <a:ext cx="2946400" cy="1447800"/>
            <a:chOff x="0" y="3408"/>
            <a:chExt cx="1856" cy="912"/>
          </a:xfrm>
        </p:grpSpPr>
        <p:sp>
          <p:nvSpPr>
            <p:cNvPr id="994329" name="Oval 25"/>
            <p:cNvSpPr>
              <a:spLocks noChangeArrowheads="1"/>
            </p:cNvSpPr>
            <p:nvPr/>
          </p:nvSpPr>
          <p:spPr bwMode="auto">
            <a:xfrm>
              <a:off x="0" y="4128"/>
              <a:ext cx="480" cy="192"/>
            </a:xfrm>
            <a:prstGeom prst="ellipse">
              <a:avLst/>
            </a:prstGeom>
            <a:noFill/>
            <a:ln w="381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994330" name="Line 26"/>
            <p:cNvSpPr>
              <a:spLocks noChangeShapeType="1"/>
            </p:cNvSpPr>
            <p:nvPr/>
          </p:nvSpPr>
          <p:spPr bwMode="auto">
            <a:xfrm flipV="1">
              <a:off x="384" y="3648"/>
              <a:ext cx="432" cy="480"/>
            </a:xfrm>
            <a:prstGeom prst="line">
              <a:avLst/>
            </a:prstGeom>
            <a:noFill/>
            <a:ln w="38100" cap="rnd">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26657" name="Rectangle 27"/>
            <p:cNvSpPr>
              <a:spLocks noChangeArrowheads="1"/>
            </p:cNvSpPr>
            <p:nvPr/>
          </p:nvSpPr>
          <p:spPr bwMode="auto">
            <a:xfrm>
              <a:off x="816" y="3408"/>
              <a:ext cx="1040" cy="351"/>
            </a:xfrm>
            <a:prstGeom prst="rect">
              <a:avLst/>
            </a:prstGeom>
            <a:solidFill>
              <a:srgbClr val="FFFF00"/>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buFont typeface="Marlett" pitchFamily="2" charset="2"/>
                <a:buNone/>
              </a:pPr>
              <a:r>
                <a:rPr lang="zh-CN" altLang="en-US" sz="2800" i="0" u="none"/>
                <a:t>开始菜单</a:t>
              </a:r>
            </a:p>
          </p:txBody>
        </p:sp>
      </p:grpSp>
      <p:grpSp>
        <p:nvGrpSpPr>
          <p:cNvPr id="994336" name="Group 32"/>
          <p:cNvGrpSpPr>
            <a:grpSpLocks/>
          </p:cNvGrpSpPr>
          <p:nvPr/>
        </p:nvGrpSpPr>
        <p:grpSpPr bwMode="auto">
          <a:xfrm>
            <a:off x="6629400" y="5181600"/>
            <a:ext cx="2514600" cy="1676400"/>
            <a:chOff x="4176" y="3264"/>
            <a:chExt cx="1584" cy="1056"/>
          </a:xfrm>
        </p:grpSpPr>
        <p:sp>
          <p:nvSpPr>
            <p:cNvPr id="994333" name="Oval 29"/>
            <p:cNvSpPr>
              <a:spLocks noChangeArrowheads="1"/>
            </p:cNvSpPr>
            <p:nvPr/>
          </p:nvSpPr>
          <p:spPr bwMode="auto">
            <a:xfrm>
              <a:off x="4800" y="4128"/>
              <a:ext cx="960" cy="192"/>
            </a:xfrm>
            <a:prstGeom prst="ellipse">
              <a:avLst/>
            </a:prstGeom>
            <a:noFill/>
            <a:ln w="381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zh-CN" altLang="en-US">
                <a:effectLst>
                  <a:outerShdw blurRad="38100" dist="38100" dir="2700000" algn="tl">
                    <a:srgbClr val="000000">
                      <a:alpha val="43137"/>
                    </a:srgbClr>
                  </a:outerShdw>
                </a:effectLst>
              </a:endParaRPr>
            </a:p>
          </p:txBody>
        </p:sp>
        <p:sp>
          <p:nvSpPr>
            <p:cNvPr id="994334" name="Line 30"/>
            <p:cNvSpPr>
              <a:spLocks noChangeShapeType="1"/>
            </p:cNvSpPr>
            <p:nvPr/>
          </p:nvSpPr>
          <p:spPr bwMode="auto">
            <a:xfrm flipH="1" flipV="1">
              <a:off x="4800" y="3600"/>
              <a:ext cx="288" cy="528"/>
            </a:xfrm>
            <a:prstGeom prst="line">
              <a:avLst/>
            </a:prstGeom>
            <a:noFill/>
            <a:ln w="38100" cap="rnd">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26654" name="Rectangle 31"/>
            <p:cNvSpPr>
              <a:spLocks noChangeArrowheads="1"/>
            </p:cNvSpPr>
            <p:nvPr/>
          </p:nvSpPr>
          <p:spPr bwMode="auto">
            <a:xfrm>
              <a:off x="4176" y="3264"/>
              <a:ext cx="1040" cy="351"/>
            </a:xfrm>
            <a:prstGeom prst="rect">
              <a:avLst/>
            </a:prstGeom>
            <a:solidFill>
              <a:srgbClr val="FFFF00"/>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buFont typeface="Marlett" pitchFamily="2" charset="2"/>
                <a:buNone/>
              </a:pPr>
              <a:r>
                <a:rPr lang="zh-CN" altLang="en-US" sz="2800" i="0" u="none"/>
                <a:t>系统托盘</a:t>
              </a:r>
            </a:p>
          </p:txBody>
        </p:sp>
      </p:grpSp>
      <p:grpSp>
        <p:nvGrpSpPr>
          <p:cNvPr id="994342" name="Group 38"/>
          <p:cNvGrpSpPr>
            <a:grpSpLocks/>
          </p:cNvGrpSpPr>
          <p:nvPr/>
        </p:nvGrpSpPr>
        <p:grpSpPr bwMode="auto">
          <a:xfrm>
            <a:off x="1828800" y="5257800"/>
            <a:ext cx="5029200" cy="1600200"/>
            <a:chOff x="1152" y="3312"/>
            <a:chExt cx="3168" cy="1008"/>
          </a:xfrm>
        </p:grpSpPr>
        <p:sp>
          <p:nvSpPr>
            <p:cNvPr id="994338" name="Oval 34"/>
            <p:cNvSpPr>
              <a:spLocks noChangeArrowheads="1"/>
            </p:cNvSpPr>
            <p:nvPr/>
          </p:nvSpPr>
          <p:spPr bwMode="auto">
            <a:xfrm>
              <a:off x="1152" y="4128"/>
              <a:ext cx="3168" cy="192"/>
            </a:xfrm>
            <a:prstGeom prst="ellipse">
              <a:avLst/>
            </a:prstGeom>
            <a:noFill/>
            <a:ln w="38100" algn="ctr">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zh-CN" altLang="en-US">
                <a:effectLst>
                  <a:outerShdw blurRad="38100" dist="38100" dir="2700000" algn="tl">
                    <a:srgbClr val="000000">
                      <a:alpha val="43137"/>
                    </a:srgbClr>
                  </a:outerShdw>
                </a:effectLst>
              </a:endParaRPr>
            </a:p>
          </p:txBody>
        </p:sp>
        <p:sp>
          <p:nvSpPr>
            <p:cNvPr id="994339" name="Line 35"/>
            <p:cNvSpPr>
              <a:spLocks noChangeShapeType="1"/>
            </p:cNvSpPr>
            <p:nvPr/>
          </p:nvSpPr>
          <p:spPr bwMode="auto">
            <a:xfrm flipV="1">
              <a:off x="2688" y="3648"/>
              <a:ext cx="432" cy="480"/>
            </a:xfrm>
            <a:prstGeom prst="line">
              <a:avLst/>
            </a:prstGeom>
            <a:noFill/>
            <a:ln w="38100" cap="rnd">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26651" name="Rectangle 36"/>
            <p:cNvSpPr>
              <a:spLocks noChangeArrowheads="1"/>
            </p:cNvSpPr>
            <p:nvPr/>
          </p:nvSpPr>
          <p:spPr bwMode="auto">
            <a:xfrm>
              <a:off x="2687" y="3312"/>
              <a:ext cx="815" cy="351"/>
            </a:xfrm>
            <a:prstGeom prst="rect">
              <a:avLst/>
            </a:prstGeom>
            <a:solidFill>
              <a:srgbClr val="FFFF00"/>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buFont typeface="Marlett" pitchFamily="2" charset="2"/>
                <a:buNone/>
              </a:pPr>
              <a:r>
                <a:rPr lang="zh-CN" altLang="en-US" sz="2800" i="0" u="none"/>
                <a:t>任务栏</a:t>
              </a:r>
            </a:p>
          </p:txBody>
        </p:sp>
      </p:grpSp>
      <p:grpSp>
        <p:nvGrpSpPr>
          <p:cNvPr id="994361" name="Group 57"/>
          <p:cNvGrpSpPr>
            <a:grpSpLocks/>
          </p:cNvGrpSpPr>
          <p:nvPr/>
        </p:nvGrpSpPr>
        <p:grpSpPr bwMode="auto">
          <a:xfrm>
            <a:off x="685800" y="3429000"/>
            <a:ext cx="2411413" cy="3429000"/>
            <a:chOff x="432" y="2160"/>
            <a:chExt cx="1519" cy="2160"/>
          </a:xfrm>
        </p:grpSpPr>
        <p:sp>
          <p:nvSpPr>
            <p:cNvPr id="994343" name="Oval 39"/>
            <p:cNvSpPr>
              <a:spLocks noChangeArrowheads="1"/>
            </p:cNvSpPr>
            <p:nvPr/>
          </p:nvSpPr>
          <p:spPr bwMode="auto">
            <a:xfrm>
              <a:off x="432" y="4128"/>
              <a:ext cx="528" cy="192"/>
            </a:xfrm>
            <a:prstGeom prst="ellipse">
              <a:avLst/>
            </a:prstGeom>
            <a:noFill/>
            <a:ln w="571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994350" name="Line 46"/>
            <p:cNvSpPr>
              <a:spLocks noChangeShapeType="1"/>
            </p:cNvSpPr>
            <p:nvPr/>
          </p:nvSpPr>
          <p:spPr bwMode="auto">
            <a:xfrm flipV="1">
              <a:off x="816" y="2496"/>
              <a:ext cx="576" cy="163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26648" name="Rectangle 51"/>
            <p:cNvSpPr>
              <a:spLocks noChangeArrowheads="1"/>
            </p:cNvSpPr>
            <p:nvPr/>
          </p:nvSpPr>
          <p:spPr bwMode="auto">
            <a:xfrm>
              <a:off x="911" y="2160"/>
              <a:ext cx="1040" cy="351"/>
            </a:xfrm>
            <a:prstGeom prst="rect">
              <a:avLst/>
            </a:prstGeom>
            <a:solidFill>
              <a:srgbClr val="FFFF00"/>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buFont typeface="Marlett" pitchFamily="2" charset="2"/>
                <a:buNone/>
              </a:pPr>
              <a:r>
                <a:rPr lang="zh-CN" altLang="en-US" sz="2800" i="0" u="none"/>
                <a:t>快速启动</a:t>
              </a:r>
            </a:p>
          </p:txBody>
        </p:sp>
      </p:grpSp>
      <p:grpSp>
        <p:nvGrpSpPr>
          <p:cNvPr id="994362" name="Group 58"/>
          <p:cNvGrpSpPr>
            <a:grpSpLocks/>
          </p:cNvGrpSpPr>
          <p:nvPr/>
        </p:nvGrpSpPr>
        <p:grpSpPr bwMode="auto">
          <a:xfrm>
            <a:off x="5437188" y="3352800"/>
            <a:ext cx="2335212" cy="3505200"/>
            <a:chOff x="3425" y="2112"/>
            <a:chExt cx="1471" cy="2208"/>
          </a:xfrm>
        </p:grpSpPr>
        <p:sp>
          <p:nvSpPr>
            <p:cNvPr id="994348" name="Oval 44"/>
            <p:cNvSpPr>
              <a:spLocks noChangeArrowheads="1"/>
            </p:cNvSpPr>
            <p:nvPr/>
          </p:nvSpPr>
          <p:spPr bwMode="auto">
            <a:xfrm>
              <a:off x="4272" y="4128"/>
              <a:ext cx="624" cy="192"/>
            </a:xfrm>
            <a:prstGeom prst="ellipse">
              <a:avLst/>
            </a:prstGeom>
            <a:noFill/>
            <a:ln w="571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zh-CN" altLang="en-US">
                <a:effectLst>
                  <a:outerShdw blurRad="38100" dist="38100" dir="2700000" algn="tl">
                    <a:srgbClr val="000000">
                      <a:alpha val="43137"/>
                    </a:srgbClr>
                  </a:outerShdw>
                </a:effectLst>
              </a:endParaRPr>
            </a:p>
          </p:txBody>
        </p:sp>
        <p:sp>
          <p:nvSpPr>
            <p:cNvPr id="994351" name="Line 47"/>
            <p:cNvSpPr>
              <a:spLocks noChangeShapeType="1"/>
            </p:cNvSpPr>
            <p:nvPr/>
          </p:nvSpPr>
          <p:spPr bwMode="auto">
            <a:xfrm flipH="1" flipV="1">
              <a:off x="3696" y="2448"/>
              <a:ext cx="816" cy="163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26645" name="Rectangle 52"/>
            <p:cNvSpPr>
              <a:spLocks noChangeArrowheads="1"/>
            </p:cNvSpPr>
            <p:nvPr/>
          </p:nvSpPr>
          <p:spPr bwMode="auto">
            <a:xfrm>
              <a:off x="3425" y="2112"/>
              <a:ext cx="815" cy="351"/>
            </a:xfrm>
            <a:prstGeom prst="rect">
              <a:avLst/>
            </a:prstGeom>
            <a:solidFill>
              <a:srgbClr val="FFFF00"/>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buFont typeface="Marlett" pitchFamily="2" charset="2"/>
                <a:buNone/>
              </a:pPr>
              <a:r>
                <a:rPr lang="zh-CN" altLang="en-US" sz="2800" i="0" u="none"/>
                <a:t>语言栏</a:t>
              </a:r>
            </a:p>
          </p:txBody>
        </p:sp>
      </p:grpSp>
      <p:grpSp>
        <p:nvGrpSpPr>
          <p:cNvPr id="994360" name="Group 56"/>
          <p:cNvGrpSpPr>
            <a:grpSpLocks/>
          </p:cNvGrpSpPr>
          <p:nvPr/>
        </p:nvGrpSpPr>
        <p:grpSpPr bwMode="auto">
          <a:xfrm>
            <a:off x="2514600" y="1600200"/>
            <a:ext cx="3429000" cy="1828800"/>
            <a:chOff x="1584" y="1008"/>
            <a:chExt cx="2160" cy="1152"/>
          </a:xfrm>
        </p:grpSpPr>
        <p:sp>
          <p:nvSpPr>
            <p:cNvPr id="994357" name="Line 53"/>
            <p:cNvSpPr>
              <a:spLocks noChangeShapeType="1"/>
            </p:cNvSpPr>
            <p:nvPr/>
          </p:nvSpPr>
          <p:spPr bwMode="auto">
            <a:xfrm flipV="1">
              <a:off x="1584" y="1344"/>
              <a:ext cx="1104" cy="81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994358" name="Line 54"/>
            <p:cNvSpPr>
              <a:spLocks noChangeShapeType="1"/>
            </p:cNvSpPr>
            <p:nvPr/>
          </p:nvSpPr>
          <p:spPr bwMode="auto">
            <a:xfrm flipH="1" flipV="1">
              <a:off x="2832" y="1392"/>
              <a:ext cx="912" cy="7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26642" name="Rectangle 55"/>
            <p:cNvSpPr>
              <a:spLocks noChangeArrowheads="1"/>
            </p:cNvSpPr>
            <p:nvPr/>
          </p:nvSpPr>
          <p:spPr bwMode="auto">
            <a:xfrm>
              <a:off x="2321" y="1008"/>
              <a:ext cx="815" cy="351"/>
            </a:xfrm>
            <a:prstGeom prst="rect">
              <a:avLst/>
            </a:prstGeom>
            <a:solidFill>
              <a:srgbClr val="FFFF00"/>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buFont typeface="Marlett" pitchFamily="2" charset="2"/>
                <a:buNone/>
              </a:pPr>
              <a:r>
                <a:rPr lang="zh-CN" altLang="en-US" sz="2800" i="0" u="none"/>
                <a:t>工具栏</a:t>
              </a:r>
            </a:p>
          </p:txBody>
        </p:sp>
      </p:grpSp>
      <p:grpSp>
        <p:nvGrpSpPr>
          <p:cNvPr id="994366" name="Group 62"/>
          <p:cNvGrpSpPr>
            <a:grpSpLocks/>
          </p:cNvGrpSpPr>
          <p:nvPr/>
        </p:nvGrpSpPr>
        <p:grpSpPr bwMode="auto">
          <a:xfrm>
            <a:off x="0" y="762000"/>
            <a:ext cx="3989388" cy="5638800"/>
            <a:chOff x="0" y="480"/>
            <a:chExt cx="2513" cy="3552"/>
          </a:xfrm>
        </p:grpSpPr>
        <p:sp>
          <p:nvSpPr>
            <p:cNvPr id="994363" name="Oval 59"/>
            <p:cNvSpPr>
              <a:spLocks noChangeArrowheads="1"/>
            </p:cNvSpPr>
            <p:nvPr/>
          </p:nvSpPr>
          <p:spPr bwMode="auto">
            <a:xfrm>
              <a:off x="0" y="480"/>
              <a:ext cx="720" cy="3552"/>
            </a:xfrm>
            <a:prstGeom prst="ellipse">
              <a:avLst/>
            </a:prstGeom>
            <a:noFill/>
            <a:ln w="38100" algn="ctr">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zh-CN" altLang="en-US">
                <a:effectLst>
                  <a:outerShdw blurRad="38100" dist="38100" dir="2700000" algn="tl">
                    <a:srgbClr val="000000">
                      <a:alpha val="43137"/>
                    </a:srgbClr>
                  </a:outerShdw>
                </a:effectLst>
              </a:endParaRPr>
            </a:p>
          </p:txBody>
        </p:sp>
        <p:sp>
          <p:nvSpPr>
            <p:cNvPr id="26638" name="Rectangle 60"/>
            <p:cNvSpPr>
              <a:spLocks noChangeArrowheads="1"/>
            </p:cNvSpPr>
            <p:nvPr/>
          </p:nvSpPr>
          <p:spPr bwMode="auto">
            <a:xfrm>
              <a:off x="1023" y="480"/>
              <a:ext cx="1490" cy="351"/>
            </a:xfrm>
            <a:prstGeom prst="rect">
              <a:avLst/>
            </a:prstGeom>
            <a:solidFill>
              <a:srgbClr val="FFFF00"/>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buFont typeface="Marlett" pitchFamily="2" charset="2"/>
                <a:buNone/>
              </a:pPr>
              <a:r>
                <a:rPr lang="zh-CN" altLang="en-US" sz="2800" i="0" u="none"/>
                <a:t>桌面快捷图标</a:t>
              </a:r>
            </a:p>
          </p:txBody>
        </p:sp>
        <p:sp>
          <p:nvSpPr>
            <p:cNvPr id="994365" name="Line 61"/>
            <p:cNvSpPr>
              <a:spLocks noChangeShapeType="1"/>
            </p:cNvSpPr>
            <p:nvPr/>
          </p:nvSpPr>
          <p:spPr bwMode="auto">
            <a:xfrm flipV="1">
              <a:off x="672" y="816"/>
              <a:ext cx="672" cy="72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grpSp>
      <p:sp>
        <p:nvSpPr>
          <p:cNvPr id="994367" name="AutoShape 63"/>
          <p:cNvSpPr>
            <a:spLocks noChangeArrowheads="1"/>
          </p:cNvSpPr>
          <p:nvPr/>
        </p:nvSpPr>
        <p:spPr bwMode="auto">
          <a:xfrm>
            <a:off x="5332413" y="1355725"/>
            <a:ext cx="3354387" cy="1635125"/>
          </a:xfrm>
          <a:prstGeom prst="irregularSeal2">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buFont typeface="Marlett" pitchFamily="2" charset="2"/>
              <a:buNone/>
            </a:pPr>
            <a:r>
              <a:rPr lang="zh-CN" altLang="en-US" i="0" u="none">
                <a:solidFill>
                  <a:srgbClr val="FF0000"/>
                </a:solidFill>
              </a:rPr>
              <a:t>桌面</a:t>
            </a:r>
          </a:p>
        </p:txBody>
      </p:sp>
      <p:sp>
        <p:nvSpPr>
          <p:cNvPr id="2" name="灯片编号占位符 1"/>
          <p:cNvSpPr>
            <a:spLocks noGrp="1"/>
          </p:cNvSpPr>
          <p:nvPr>
            <p:ph type="sldNum" sz="quarter" idx="12"/>
          </p:nvPr>
        </p:nvSpPr>
        <p:spPr/>
        <p:txBody>
          <a:bodyPr/>
          <a:lstStyle/>
          <a:p>
            <a:pPr>
              <a:defRPr/>
            </a:pPr>
            <a:fld id="{80AE1497-2512-42D1-8EF2-B1076ED065AE}" type="slidenum">
              <a:rPr lang="en-US" altLang="zh-CN" smtClean="0"/>
              <a:pPr>
                <a:defRPr/>
              </a:pPr>
              <a:t>21</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94367"/>
                                        </p:tgtEl>
                                        <p:attrNameLst>
                                          <p:attrName>style.visibility</p:attrName>
                                        </p:attrNameLst>
                                      </p:cBhvr>
                                      <p:to>
                                        <p:strVal val="visible"/>
                                      </p:to>
                                    </p:set>
                                    <p:animEffect transition="in" filter="checkerboard(across)">
                                      <p:cBhvr>
                                        <p:cTn id="7" dur="500"/>
                                        <p:tgtEl>
                                          <p:spTgt spid="9943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994328"/>
                                        </p:tgtEl>
                                        <p:attrNameLst>
                                          <p:attrName>style.visibility</p:attrName>
                                        </p:attrNameLst>
                                      </p:cBhvr>
                                      <p:to>
                                        <p:strVal val="visible"/>
                                      </p:to>
                                    </p:set>
                                    <p:anim calcmode="lin" valueType="num">
                                      <p:cBhvr>
                                        <p:cTn id="12" dur="500" fill="hold"/>
                                        <p:tgtEl>
                                          <p:spTgt spid="994328"/>
                                        </p:tgtEl>
                                        <p:attrNameLst>
                                          <p:attrName>ppt_x</p:attrName>
                                        </p:attrNameLst>
                                      </p:cBhvr>
                                      <p:tavLst>
                                        <p:tav tm="0">
                                          <p:val>
                                            <p:strVal val="#ppt_x-#ppt_w/2"/>
                                          </p:val>
                                        </p:tav>
                                        <p:tav tm="100000">
                                          <p:val>
                                            <p:strVal val="#ppt_x"/>
                                          </p:val>
                                        </p:tav>
                                      </p:tavLst>
                                    </p:anim>
                                    <p:anim calcmode="lin" valueType="num">
                                      <p:cBhvr>
                                        <p:cTn id="13" dur="500" fill="hold"/>
                                        <p:tgtEl>
                                          <p:spTgt spid="994328"/>
                                        </p:tgtEl>
                                        <p:attrNameLst>
                                          <p:attrName>ppt_y</p:attrName>
                                        </p:attrNameLst>
                                      </p:cBhvr>
                                      <p:tavLst>
                                        <p:tav tm="0">
                                          <p:val>
                                            <p:strVal val="#ppt_y"/>
                                          </p:val>
                                        </p:tav>
                                        <p:tav tm="100000">
                                          <p:val>
                                            <p:strVal val="#ppt_y"/>
                                          </p:val>
                                        </p:tav>
                                      </p:tavLst>
                                    </p:anim>
                                    <p:anim calcmode="lin" valueType="num">
                                      <p:cBhvr>
                                        <p:cTn id="14" dur="500" fill="hold"/>
                                        <p:tgtEl>
                                          <p:spTgt spid="994328"/>
                                        </p:tgtEl>
                                        <p:attrNameLst>
                                          <p:attrName>ppt_w</p:attrName>
                                        </p:attrNameLst>
                                      </p:cBhvr>
                                      <p:tavLst>
                                        <p:tav tm="0">
                                          <p:val>
                                            <p:fltVal val="0"/>
                                          </p:val>
                                        </p:tav>
                                        <p:tav tm="100000">
                                          <p:val>
                                            <p:strVal val="#ppt_w"/>
                                          </p:val>
                                        </p:tav>
                                      </p:tavLst>
                                    </p:anim>
                                    <p:anim calcmode="lin" valueType="num">
                                      <p:cBhvr>
                                        <p:cTn id="15" dur="500" fill="hold"/>
                                        <p:tgtEl>
                                          <p:spTgt spid="994328"/>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2" fill="hold" nodeType="clickEffect">
                                  <p:stCondLst>
                                    <p:cond delay="0"/>
                                  </p:stCondLst>
                                  <p:childTnLst>
                                    <p:set>
                                      <p:cBhvr>
                                        <p:cTn id="19" dur="1" fill="hold">
                                          <p:stCondLst>
                                            <p:cond delay="0"/>
                                          </p:stCondLst>
                                        </p:cTn>
                                        <p:tgtEl>
                                          <p:spTgt spid="994336"/>
                                        </p:tgtEl>
                                        <p:attrNameLst>
                                          <p:attrName>style.visibility</p:attrName>
                                        </p:attrNameLst>
                                      </p:cBhvr>
                                      <p:to>
                                        <p:strVal val="visible"/>
                                      </p:to>
                                    </p:set>
                                    <p:anim calcmode="lin" valueType="num">
                                      <p:cBhvr>
                                        <p:cTn id="20" dur="500" fill="hold"/>
                                        <p:tgtEl>
                                          <p:spTgt spid="994336"/>
                                        </p:tgtEl>
                                        <p:attrNameLst>
                                          <p:attrName>ppt_x</p:attrName>
                                        </p:attrNameLst>
                                      </p:cBhvr>
                                      <p:tavLst>
                                        <p:tav tm="0">
                                          <p:val>
                                            <p:strVal val="#ppt_x+#ppt_w/2"/>
                                          </p:val>
                                        </p:tav>
                                        <p:tav tm="100000">
                                          <p:val>
                                            <p:strVal val="#ppt_x"/>
                                          </p:val>
                                        </p:tav>
                                      </p:tavLst>
                                    </p:anim>
                                    <p:anim calcmode="lin" valueType="num">
                                      <p:cBhvr>
                                        <p:cTn id="21" dur="500" fill="hold"/>
                                        <p:tgtEl>
                                          <p:spTgt spid="994336"/>
                                        </p:tgtEl>
                                        <p:attrNameLst>
                                          <p:attrName>ppt_y</p:attrName>
                                        </p:attrNameLst>
                                      </p:cBhvr>
                                      <p:tavLst>
                                        <p:tav tm="0">
                                          <p:val>
                                            <p:strVal val="#ppt_y"/>
                                          </p:val>
                                        </p:tav>
                                        <p:tav tm="100000">
                                          <p:val>
                                            <p:strVal val="#ppt_y"/>
                                          </p:val>
                                        </p:tav>
                                      </p:tavLst>
                                    </p:anim>
                                    <p:anim calcmode="lin" valueType="num">
                                      <p:cBhvr>
                                        <p:cTn id="22" dur="500" fill="hold"/>
                                        <p:tgtEl>
                                          <p:spTgt spid="994336"/>
                                        </p:tgtEl>
                                        <p:attrNameLst>
                                          <p:attrName>ppt_w</p:attrName>
                                        </p:attrNameLst>
                                      </p:cBhvr>
                                      <p:tavLst>
                                        <p:tav tm="0">
                                          <p:val>
                                            <p:fltVal val="0"/>
                                          </p:val>
                                        </p:tav>
                                        <p:tav tm="100000">
                                          <p:val>
                                            <p:strVal val="#ppt_w"/>
                                          </p:val>
                                        </p:tav>
                                      </p:tavLst>
                                    </p:anim>
                                    <p:anim calcmode="lin" valueType="num">
                                      <p:cBhvr>
                                        <p:cTn id="23" dur="500" fill="hold"/>
                                        <p:tgtEl>
                                          <p:spTgt spid="994336"/>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4" fill="hold" nodeType="clickEffect">
                                  <p:stCondLst>
                                    <p:cond delay="0"/>
                                  </p:stCondLst>
                                  <p:childTnLst>
                                    <p:set>
                                      <p:cBhvr>
                                        <p:cTn id="27" dur="1" fill="hold">
                                          <p:stCondLst>
                                            <p:cond delay="0"/>
                                          </p:stCondLst>
                                        </p:cTn>
                                        <p:tgtEl>
                                          <p:spTgt spid="994342"/>
                                        </p:tgtEl>
                                        <p:attrNameLst>
                                          <p:attrName>style.visibility</p:attrName>
                                        </p:attrNameLst>
                                      </p:cBhvr>
                                      <p:to>
                                        <p:strVal val="visible"/>
                                      </p:to>
                                    </p:set>
                                    <p:anim calcmode="lin" valueType="num">
                                      <p:cBhvr>
                                        <p:cTn id="28" dur="500" fill="hold"/>
                                        <p:tgtEl>
                                          <p:spTgt spid="994342"/>
                                        </p:tgtEl>
                                        <p:attrNameLst>
                                          <p:attrName>ppt_x</p:attrName>
                                        </p:attrNameLst>
                                      </p:cBhvr>
                                      <p:tavLst>
                                        <p:tav tm="0">
                                          <p:val>
                                            <p:strVal val="#ppt_x"/>
                                          </p:val>
                                        </p:tav>
                                        <p:tav tm="100000">
                                          <p:val>
                                            <p:strVal val="#ppt_x"/>
                                          </p:val>
                                        </p:tav>
                                      </p:tavLst>
                                    </p:anim>
                                    <p:anim calcmode="lin" valueType="num">
                                      <p:cBhvr>
                                        <p:cTn id="29" dur="500" fill="hold"/>
                                        <p:tgtEl>
                                          <p:spTgt spid="994342"/>
                                        </p:tgtEl>
                                        <p:attrNameLst>
                                          <p:attrName>ppt_y</p:attrName>
                                        </p:attrNameLst>
                                      </p:cBhvr>
                                      <p:tavLst>
                                        <p:tav tm="0">
                                          <p:val>
                                            <p:strVal val="#ppt_y+#ppt_h/2"/>
                                          </p:val>
                                        </p:tav>
                                        <p:tav tm="100000">
                                          <p:val>
                                            <p:strVal val="#ppt_y"/>
                                          </p:val>
                                        </p:tav>
                                      </p:tavLst>
                                    </p:anim>
                                    <p:anim calcmode="lin" valueType="num">
                                      <p:cBhvr>
                                        <p:cTn id="30" dur="500" fill="hold"/>
                                        <p:tgtEl>
                                          <p:spTgt spid="994342"/>
                                        </p:tgtEl>
                                        <p:attrNameLst>
                                          <p:attrName>ppt_w</p:attrName>
                                        </p:attrNameLst>
                                      </p:cBhvr>
                                      <p:tavLst>
                                        <p:tav tm="0">
                                          <p:val>
                                            <p:strVal val="#ppt_w"/>
                                          </p:val>
                                        </p:tav>
                                        <p:tav tm="100000">
                                          <p:val>
                                            <p:strVal val="#ppt_w"/>
                                          </p:val>
                                        </p:tav>
                                      </p:tavLst>
                                    </p:anim>
                                    <p:anim calcmode="lin" valueType="num">
                                      <p:cBhvr>
                                        <p:cTn id="31" dur="500" fill="hold"/>
                                        <p:tgtEl>
                                          <p:spTgt spid="994342"/>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4" fill="hold" nodeType="clickEffect">
                                  <p:stCondLst>
                                    <p:cond delay="0"/>
                                  </p:stCondLst>
                                  <p:childTnLst>
                                    <p:set>
                                      <p:cBhvr>
                                        <p:cTn id="35" dur="1" fill="hold">
                                          <p:stCondLst>
                                            <p:cond delay="0"/>
                                          </p:stCondLst>
                                        </p:cTn>
                                        <p:tgtEl>
                                          <p:spTgt spid="994361"/>
                                        </p:tgtEl>
                                        <p:attrNameLst>
                                          <p:attrName>style.visibility</p:attrName>
                                        </p:attrNameLst>
                                      </p:cBhvr>
                                      <p:to>
                                        <p:strVal val="visible"/>
                                      </p:to>
                                    </p:set>
                                    <p:anim calcmode="lin" valueType="num">
                                      <p:cBhvr>
                                        <p:cTn id="36" dur="500" fill="hold"/>
                                        <p:tgtEl>
                                          <p:spTgt spid="994361"/>
                                        </p:tgtEl>
                                        <p:attrNameLst>
                                          <p:attrName>ppt_x</p:attrName>
                                        </p:attrNameLst>
                                      </p:cBhvr>
                                      <p:tavLst>
                                        <p:tav tm="0">
                                          <p:val>
                                            <p:strVal val="#ppt_x"/>
                                          </p:val>
                                        </p:tav>
                                        <p:tav tm="100000">
                                          <p:val>
                                            <p:strVal val="#ppt_x"/>
                                          </p:val>
                                        </p:tav>
                                      </p:tavLst>
                                    </p:anim>
                                    <p:anim calcmode="lin" valueType="num">
                                      <p:cBhvr>
                                        <p:cTn id="37" dur="500" fill="hold"/>
                                        <p:tgtEl>
                                          <p:spTgt spid="994361"/>
                                        </p:tgtEl>
                                        <p:attrNameLst>
                                          <p:attrName>ppt_y</p:attrName>
                                        </p:attrNameLst>
                                      </p:cBhvr>
                                      <p:tavLst>
                                        <p:tav tm="0">
                                          <p:val>
                                            <p:strVal val="#ppt_y+#ppt_h/2"/>
                                          </p:val>
                                        </p:tav>
                                        <p:tav tm="100000">
                                          <p:val>
                                            <p:strVal val="#ppt_y"/>
                                          </p:val>
                                        </p:tav>
                                      </p:tavLst>
                                    </p:anim>
                                    <p:anim calcmode="lin" valueType="num">
                                      <p:cBhvr>
                                        <p:cTn id="38" dur="500" fill="hold"/>
                                        <p:tgtEl>
                                          <p:spTgt spid="994361"/>
                                        </p:tgtEl>
                                        <p:attrNameLst>
                                          <p:attrName>ppt_w</p:attrName>
                                        </p:attrNameLst>
                                      </p:cBhvr>
                                      <p:tavLst>
                                        <p:tav tm="0">
                                          <p:val>
                                            <p:strVal val="#ppt_w"/>
                                          </p:val>
                                        </p:tav>
                                        <p:tav tm="100000">
                                          <p:val>
                                            <p:strVal val="#ppt_w"/>
                                          </p:val>
                                        </p:tav>
                                      </p:tavLst>
                                    </p:anim>
                                    <p:anim calcmode="lin" valueType="num">
                                      <p:cBhvr>
                                        <p:cTn id="39" dur="500" fill="hold"/>
                                        <p:tgtEl>
                                          <p:spTgt spid="994361"/>
                                        </p:tgtEl>
                                        <p:attrNameLst>
                                          <p:attrName>ppt_h</p:attrName>
                                        </p:attrNameLst>
                                      </p:cBhvr>
                                      <p:tavLst>
                                        <p:tav tm="0">
                                          <p:val>
                                            <p:fltVal val="0"/>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nodeType="clickEffect">
                                  <p:stCondLst>
                                    <p:cond delay="0"/>
                                  </p:stCondLst>
                                  <p:childTnLst>
                                    <p:set>
                                      <p:cBhvr>
                                        <p:cTn id="43" dur="1" fill="hold">
                                          <p:stCondLst>
                                            <p:cond delay="0"/>
                                          </p:stCondLst>
                                        </p:cTn>
                                        <p:tgtEl>
                                          <p:spTgt spid="994362"/>
                                        </p:tgtEl>
                                        <p:attrNameLst>
                                          <p:attrName>style.visibility</p:attrName>
                                        </p:attrNameLst>
                                      </p:cBhvr>
                                      <p:to>
                                        <p:strVal val="visible"/>
                                      </p:to>
                                    </p:set>
                                    <p:animEffect transition="in" filter="checkerboard(across)">
                                      <p:cBhvr>
                                        <p:cTn id="44" dur="500"/>
                                        <p:tgtEl>
                                          <p:spTgt spid="99436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994360"/>
                                        </p:tgtEl>
                                        <p:attrNameLst>
                                          <p:attrName>style.visibility</p:attrName>
                                        </p:attrNameLst>
                                      </p:cBhvr>
                                      <p:to>
                                        <p:strVal val="visible"/>
                                      </p:to>
                                    </p:set>
                                    <p:animEffect transition="in" filter="blinds(horizontal)">
                                      <p:cBhvr>
                                        <p:cTn id="49" dur="500"/>
                                        <p:tgtEl>
                                          <p:spTgt spid="99436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994366"/>
                                        </p:tgtEl>
                                        <p:attrNameLst>
                                          <p:attrName>style.visibility</p:attrName>
                                        </p:attrNameLst>
                                      </p:cBhvr>
                                      <p:to>
                                        <p:strVal val="visible"/>
                                      </p:to>
                                    </p:set>
                                    <p:animEffect transition="in" filter="blinds(horizontal)">
                                      <p:cBhvr>
                                        <p:cTn id="54" dur="500"/>
                                        <p:tgtEl>
                                          <p:spTgt spid="994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6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bwMode="auto">
          <a:xfrm>
            <a:off x="0" y="0"/>
            <a:ext cx="24384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桌面</a:t>
            </a:r>
          </a:p>
        </p:txBody>
      </p:sp>
      <p:grpSp>
        <p:nvGrpSpPr>
          <p:cNvPr id="27651" name="Group 8"/>
          <p:cNvGrpSpPr>
            <a:grpSpLocks/>
          </p:cNvGrpSpPr>
          <p:nvPr/>
        </p:nvGrpSpPr>
        <p:grpSpPr bwMode="auto">
          <a:xfrm>
            <a:off x="381000" y="1143000"/>
            <a:ext cx="7696200" cy="762000"/>
            <a:chOff x="384" y="1488"/>
            <a:chExt cx="4848" cy="480"/>
          </a:xfrm>
        </p:grpSpPr>
        <p:grpSp>
          <p:nvGrpSpPr>
            <p:cNvPr id="27683" name="Group 9"/>
            <p:cNvGrpSpPr>
              <a:grpSpLocks/>
            </p:cNvGrpSpPr>
            <p:nvPr/>
          </p:nvGrpSpPr>
          <p:grpSpPr bwMode="auto">
            <a:xfrm>
              <a:off x="384" y="1488"/>
              <a:ext cx="1248" cy="480"/>
              <a:chOff x="624" y="2160"/>
              <a:chExt cx="3504" cy="480"/>
            </a:xfrm>
          </p:grpSpPr>
          <p:sp>
            <p:nvSpPr>
              <p:cNvPr id="995338" name="AutoShape 10"/>
              <p:cNvSpPr>
                <a:spLocks noChangeArrowheads="1"/>
              </p:cNvSpPr>
              <p:nvPr/>
            </p:nvSpPr>
            <p:spPr bwMode="auto">
              <a:xfrm>
                <a:off x="624" y="2160"/>
                <a:ext cx="3504" cy="480"/>
              </a:xfrm>
              <a:prstGeom prst="bevel">
                <a:avLst>
                  <a:gd name="adj" fmla="val 12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687" name="Text Box 11"/>
              <p:cNvSpPr txBox="1">
                <a:spLocks noChangeArrowheads="1"/>
              </p:cNvSpPr>
              <p:nvPr/>
            </p:nvSpPr>
            <p:spPr bwMode="auto">
              <a:xfrm>
                <a:off x="720" y="2256"/>
                <a:ext cx="33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lgn="ctr" eaLnBrk="1" hangingPunct="1">
                  <a:spcBef>
                    <a:spcPct val="50000"/>
                  </a:spcBef>
                  <a:buClrTx/>
                  <a:buSzTx/>
                  <a:buFontTx/>
                  <a:buNone/>
                </a:pPr>
                <a:r>
                  <a:rPr lang="zh-CN" altLang="en-US" sz="2800" i="0" u="none">
                    <a:solidFill>
                      <a:srgbClr val="FF0000"/>
                    </a:solidFill>
                    <a:latin typeface="Times New Roman" pitchFamily="18" charset="0"/>
                    <a:ea typeface="幼圆" pitchFamily="49" charset="-122"/>
                  </a:rPr>
                  <a:t>我的电脑</a:t>
                </a:r>
              </a:p>
            </p:txBody>
          </p:sp>
        </p:grpSp>
        <p:sp>
          <p:nvSpPr>
            <p:cNvPr id="27684" name="Rectangle 12"/>
            <p:cNvSpPr>
              <a:spLocks noChangeArrowheads="1"/>
            </p:cNvSpPr>
            <p:nvPr/>
          </p:nvSpPr>
          <p:spPr bwMode="auto">
            <a:xfrm>
              <a:off x="1824" y="1632"/>
              <a:ext cx="3408" cy="23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spcBef>
                  <a:spcPct val="50000"/>
                </a:spcBef>
                <a:buClrTx/>
                <a:buSzTx/>
                <a:buFontTx/>
                <a:buNone/>
              </a:pPr>
              <a:r>
                <a:rPr lang="zh-CN" altLang="en-US" sz="2400" i="0" u="none">
                  <a:solidFill>
                    <a:srgbClr val="003366"/>
                  </a:solidFill>
                  <a:latin typeface="幼圆" pitchFamily="49" charset="-122"/>
                  <a:ea typeface="幼圆" pitchFamily="49" charset="-122"/>
                </a:rPr>
                <a:t>管理</a:t>
              </a:r>
              <a:r>
                <a:rPr lang="en-US" altLang="zh-CN" sz="2400" i="0" u="none">
                  <a:solidFill>
                    <a:srgbClr val="003366"/>
                  </a:solidFill>
                  <a:latin typeface="幼圆" pitchFamily="49" charset="-122"/>
                  <a:ea typeface="幼圆" pitchFamily="49" charset="-122"/>
                </a:rPr>
                <a:t>PC</a:t>
              </a:r>
              <a:r>
                <a:rPr lang="zh-CN" altLang="en-US" sz="2400" i="0" u="none">
                  <a:solidFill>
                    <a:srgbClr val="003366"/>
                  </a:solidFill>
                  <a:latin typeface="幼圆" pitchFamily="49" charset="-122"/>
                  <a:ea typeface="幼圆" pitchFamily="49" charset="-122"/>
                </a:rPr>
                <a:t>机能够使用的所有磁盘资源。</a:t>
              </a:r>
            </a:p>
          </p:txBody>
        </p:sp>
        <p:sp>
          <p:nvSpPr>
            <p:cNvPr id="995341" name="AutoShape 13"/>
            <p:cNvSpPr>
              <a:spLocks noChangeArrowheads="1"/>
            </p:cNvSpPr>
            <p:nvPr/>
          </p:nvSpPr>
          <p:spPr bwMode="auto">
            <a:xfrm>
              <a:off x="1488" y="1680"/>
              <a:ext cx="288" cy="192"/>
            </a:xfrm>
            <a:prstGeom prst="rightArrow">
              <a:avLst>
                <a:gd name="adj1" fmla="val 50000"/>
                <a:gd name="adj2" fmla="val 37500"/>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effectLst>
                  <a:outerShdw blurRad="38100" dist="38100" dir="2700000" algn="tl">
                    <a:srgbClr val="000000">
                      <a:alpha val="43137"/>
                    </a:srgbClr>
                  </a:outerShdw>
                </a:effectLst>
              </a:endParaRPr>
            </a:p>
          </p:txBody>
        </p:sp>
      </p:grpSp>
      <p:grpSp>
        <p:nvGrpSpPr>
          <p:cNvPr id="27652" name="Group 14"/>
          <p:cNvGrpSpPr>
            <a:grpSpLocks/>
          </p:cNvGrpSpPr>
          <p:nvPr/>
        </p:nvGrpSpPr>
        <p:grpSpPr bwMode="auto">
          <a:xfrm>
            <a:off x="381000" y="1981202"/>
            <a:ext cx="7580313" cy="830263"/>
            <a:chOff x="384" y="1968"/>
            <a:chExt cx="4775" cy="523"/>
          </a:xfrm>
        </p:grpSpPr>
        <p:grpSp>
          <p:nvGrpSpPr>
            <p:cNvPr id="27678" name="Group 15"/>
            <p:cNvGrpSpPr>
              <a:grpSpLocks/>
            </p:cNvGrpSpPr>
            <p:nvPr/>
          </p:nvGrpSpPr>
          <p:grpSpPr bwMode="auto">
            <a:xfrm>
              <a:off x="384" y="1968"/>
              <a:ext cx="1248" cy="480"/>
              <a:chOff x="624" y="2160"/>
              <a:chExt cx="3504" cy="480"/>
            </a:xfrm>
          </p:grpSpPr>
          <p:sp>
            <p:nvSpPr>
              <p:cNvPr id="995344" name="AutoShape 16"/>
              <p:cNvSpPr>
                <a:spLocks noChangeArrowheads="1"/>
              </p:cNvSpPr>
              <p:nvPr/>
            </p:nvSpPr>
            <p:spPr bwMode="auto">
              <a:xfrm>
                <a:off x="624" y="2160"/>
                <a:ext cx="3504" cy="480"/>
              </a:xfrm>
              <a:prstGeom prst="bevel">
                <a:avLst>
                  <a:gd name="adj" fmla="val 12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682" name="Text Box 17"/>
              <p:cNvSpPr txBox="1">
                <a:spLocks noChangeArrowheads="1"/>
              </p:cNvSpPr>
              <p:nvPr/>
            </p:nvSpPr>
            <p:spPr bwMode="auto">
              <a:xfrm>
                <a:off x="720" y="2256"/>
                <a:ext cx="33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lgn="ctr" eaLnBrk="1" hangingPunct="1">
                  <a:spcBef>
                    <a:spcPct val="50000"/>
                  </a:spcBef>
                  <a:buClrTx/>
                  <a:buSzTx/>
                  <a:buFontTx/>
                  <a:buNone/>
                </a:pPr>
                <a:r>
                  <a:rPr lang="zh-CN" altLang="en-US" sz="2800" i="0" u="none">
                    <a:solidFill>
                      <a:srgbClr val="FF0000"/>
                    </a:solidFill>
                    <a:latin typeface="Times New Roman" pitchFamily="18" charset="0"/>
                    <a:ea typeface="幼圆" pitchFamily="49" charset="-122"/>
                  </a:rPr>
                  <a:t>我的文档</a:t>
                </a:r>
              </a:p>
            </p:txBody>
          </p:sp>
        </p:grpSp>
        <p:sp>
          <p:nvSpPr>
            <p:cNvPr id="995346" name="AutoShape 18"/>
            <p:cNvSpPr>
              <a:spLocks noChangeArrowheads="1"/>
            </p:cNvSpPr>
            <p:nvPr/>
          </p:nvSpPr>
          <p:spPr bwMode="auto">
            <a:xfrm>
              <a:off x="1488" y="2112"/>
              <a:ext cx="288" cy="192"/>
            </a:xfrm>
            <a:prstGeom prst="rightArrow">
              <a:avLst>
                <a:gd name="adj1" fmla="val 50000"/>
                <a:gd name="adj2" fmla="val 37500"/>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effectLst>
                  <a:outerShdw blurRad="38100" dist="38100" dir="2700000" algn="tl">
                    <a:srgbClr val="000000">
                      <a:alpha val="43137"/>
                    </a:srgbClr>
                  </a:outerShdw>
                </a:effectLst>
              </a:endParaRPr>
            </a:p>
          </p:txBody>
        </p:sp>
        <p:sp>
          <p:nvSpPr>
            <p:cNvPr id="27680" name="Text Box 19"/>
            <p:cNvSpPr txBox="1">
              <a:spLocks noChangeArrowheads="1"/>
            </p:cNvSpPr>
            <p:nvPr/>
          </p:nvSpPr>
          <p:spPr bwMode="auto">
            <a:xfrm>
              <a:off x="1824" y="1968"/>
              <a:ext cx="3335" cy="523"/>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en-US" altLang="zh-CN" sz="2400" i="0" u="none" dirty="0" smtClean="0">
                  <a:solidFill>
                    <a:srgbClr val="003366"/>
                  </a:solidFill>
                  <a:latin typeface="幼圆" pitchFamily="49" charset="-122"/>
                  <a:ea typeface="幼圆" pitchFamily="49" charset="-122"/>
                </a:rPr>
                <a:t>Windows</a:t>
              </a:r>
              <a:r>
                <a:rPr lang="zh-CN" altLang="en-US" sz="2400" i="0" u="none" dirty="0" smtClean="0">
                  <a:solidFill>
                    <a:srgbClr val="003366"/>
                  </a:solidFill>
                  <a:latin typeface="幼圆" pitchFamily="49" charset="-122"/>
                  <a:ea typeface="幼圆" pitchFamily="49" charset="-122"/>
                </a:rPr>
                <a:t>自动</a:t>
              </a:r>
              <a:r>
                <a:rPr lang="zh-CN" altLang="en-US" sz="2400" i="0" u="none" dirty="0">
                  <a:solidFill>
                    <a:srgbClr val="003366"/>
                  </a:solidFill>
                  <a:latin typeface="幼圆" pitchFamily="49" charset="-122"/>
                  <a:ea typeface="幼圆" pitchFamily="49" charset="-122"/>
                </a:rPr>
                <a:t>将此文件夹作为当前用户</a:t>
              </a:r>
            </a:p>
            <a:p>
              <a:pPr>
                <a:buClrTx/>
                <a:buSzTx/>
                <a:buFontTx/>
                <a:buNone/>
              </a:pPr>
              <a:r>
                <a:rPr lang="zh-CN" altLang="en-US" sz="2400" i="0" u="none" dirty="0">
                  <a:solidFill>
                    <a:srgbClr val="003366"/>
                  </a:solidFill>
                  <a:latin typeface="幼圆" pitchFamily="49" charset="-122"/>
                  <a:ea typeface="幼圆" pitchFamily="49" charset="-122"/>
                </a:rPr>
                <a:t>文档保存的默认存放位置。</a:t>
              </a:r>
            </a:p>
          </p:txBody>
        </p:sp>
      </p:grpSp>
      <p:grpSp>
        <p:nvGrpSpPr>
          <p:cNvPr id="27653" name="Group 20"/>
          <p:cNvGrpSpPr>
            <a:grpSpLocks/>
          </p:cNvGrpSpPr>
          <p:nvPr/>
        </p:nvGrpSpPr>
        <p:grpSpPr bwMode="auto">
          <a:xfrm>
            <a:off x="381000" y="2819400"/>
            <a:ext cx="8229600" cy="1219200"/>
            <a:chOff x="384" y="2448"/>
            <a:chExt cx="5184" cy="768"/>
          </a:xfrm>
        </p:grpSpPr>
        <p:grpSp>
          <p:nvGrpSpPr>
            <p:cNvPr id="27673" name="Group 21"/>
            <p:cNvGrpSpPr>
              <a:grpSpLocks/>
            </p:cNvGrpSpPr>
            <p:nvPr/>
          </p:nvGrpSpPr>
          <p:grpSpPr bwMode="auto">
            <a:xfrm>
              <a:off x="384" y="2448"/>
              <a:ext cx="1248" cy="768"/>
              <a:chOff x="3648" y="2544"/>
              <a:chExt cx="1248" cy="768"/>
            </a:xfrm>
          </p:grpSpPr>
          <p:sp>
            <p:nvSpPr>
              <p:cNvPr id="995350" name="AutoShape 22"/>
              <p:cNvSpPr>
                <a:spLocks noChangeArrowheads="1"/>
              </p:cNvSpPr>
              <p:nvPr/>
            </p:nvSpPr>
            <p:spPr bwMode="auto">
              <a:xfrm>
                <a:off x="3648" y="2544"/>
                <a:ext cx="1248" cy="768"/>
              </a:xfrm>
              <a:prstGeom prst="bevel">
                <a:avLst>
                  <a:gd name="adj" fmla="val 12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677" name="Text Box 23"/>
              <p:cNvSpPr txBox="1">
                <a:spLocks noChangeArrowheads="1"/>
              </p:cNvSpPr>
              <p:nvPr/>
            </p:nvSpPr>
            <p:spPr bwMode="auto">
              <a:xfrm>
                <a:off x="3744" y="2640"/>
                <a:ext cx="1069"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lgn="ctr" eaLnBrk="1" hangingPunct="1">
                  <a:spcBef>
                    <a:spcPct val="50000"/>
                  </a:spcBef>
                  <a:buClrTx/>
                  <a:buSzTx/>
                  <a:buFontTx/>
                  <a:buNone/>
                </a:pPr>
                <a:r>
                  <a:rPr lang="en-US" altLang="zh-CN" sz="2800" i="0" u="none">
                    <a:solidFill>
                      <a:srgbClr val="FF0000"/>
                    </a:solidFill>
                    <a:latin typeface="Times New Roman" pitchFamily="18" charset="0"/>
                    <a:ea typeface="幼圆" pitchFamily="49" charset="-122"/>
                  </a:rPr>
                  <a:t>Internet Explore</a:t>
                </a:r>
              </a:p>
            </p:txBody>
          </p:sp>
        </p:grpSp>
        <p:sp>
          <p:nvSpPr>
            <p:cNvPr id="995352" name="AutoShape 24"/>
            <p:cNvSpPr>
              <a:spLocks noChangeArrowheads="1"/>
            </p:cNvSpPr>
            <p:nvPr/>
          </p:nvSpPr>
          <p:spPr bwMode="auto">
            <a:xfrm>
              <a:off x="1440" y="2736"/>
              <a:ext cx="240" cy="192"/>
            </a:xfrm>
            <a:prstGeom prst="rightArrow">
              <a:avLst>
                <a:gd name="adj1" fmla="val 50000"/>
                <a:gd name="adj2" fmla="val 31250"/>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effectLst>
                  <a:outerShdw blurRad="38100" dist="38100" dir="2700000" algn="tl">
                    <a:srgbClr val="000000">
                      <a:alpha val="43137"/>
                    </a:srgbClr>
                  </a:outerShdw>
                </a:effectLst>
              </a:endParaRPr>
            </a:p>
          </p:txBody>
        </p:sp>
        <p:sp>
          <p:nvSpPr>
            <p:cNvPr id="27675" name="Text Box 25"/>
            <p:cNvSpPr txBox="1">
              <a:spLocks noChangeArrowheads="1"/>
            </p:cNvSpPr>
            <p:nvPr/>
          </p:nvSpPr>
          <p:spPr bwMode="auto">
            <a:xfrm>
              <a:off x="1776" y="2640"/>
              <a:ext cx="3792" cy="288"/>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3366"/>
                  </a:solidFill>
                  <a:latin typeface="幼圆" pitchFamily="49" charset="-122"/>
                  <a:ea typeface="幼圆" pitchFamily="49" charset="-122"/>
                </a:rPr>
                <a:t>实现上网浏览信息</a:t>
              </a:r>
            </a:p>
          </p:txBody>
        </p:sp>
      </p:grpSp>
      <p:grpSp>
        <p:nvGrpSpPr>
          <p:cNvPr id="27654" name="Group 26"/>
          <p:cNvGrpSpPr>
            <a:grpSpLocks/>
          </p:cNvGrpSpPr>
          <p:nvPr/>
        </p:nvGrpSpPr>
        <p:grpSpPr bwMode="auto">
          <a:xfrm>
            <a:off x="381000" y="3962400"/>
            <a:ext cx="8534400" cy="838200"/>
            <a:chOff x="384" y="3120"/>
            <a:chExt cx="5376" cy="528"/>
          </a:xfrm>
        </p:grpSpPr>
        <p:grpSp>
          <p:nvGrpSpPr>
            <p:cNvPr id="27668" name="Group 27"/>
            <p:cNvGrpSpPr>
              <a:grpSpLocks/>
            </p:cNvGrpSpPr>
            <p:nvPr/>
          </p:nvGrpSpPr>
          <p:grpSpPr bwMode="auto">
            <a:xfrm>
              <a:off x="384" y="3168"/>
              <a:ext cx="1248" cy="480"/>
              <a:chOff x="624" y="2160"/>
              <a:chExt cx="3504" cy="480"/>
            </a:xfrm>
          </p:grpSpPr>
          <p:sp>
            <p:nvSpPr>
              <p:cNvPr id="995356" name="AutoShape 28"/>
              <p:cNvSpPr>
                <a:spLocks noChangeArrowheads="1"/>
              </p:cNvSpPr>
              <p:nvPr/>
            </p:nvSpPr>
            <p:spPr bwMode="auto">
              <a:xfrm>
                <a:off x="624" y="2160"/>
                <a:ext cx="3504" cy="480"/>
              </a:xfrm>
              <a:prstGeom prst="bevel">
                <a:avLst>
                  <a:gd name="adj" fmla="val 12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672" name="Text Box 29"/>
              <p:cNvSpPr txBox="1">
                <a:spLocks noChangeArrowheads="1"/>
              </p:cNvSpPr>
              <p:nvPr/>
            </p:nvSpPr>
            <p:spPr bwMode="auto">
              <a:xfrm>
                <a:off x="720" y="2256"/>
                <a:ext cx="33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lgn="ctr" eaLnBrk="1" hangingPunct="1">
                  <a:spcBef>
                    <a:spcPct val="50000"/>
                  </a:spcBef>
                  <a:buClrTx/>
                  <a:buSzTx/>
                  <a:buFontTx/>
                  <a:buNone/>
                </a:pPr>
                <a:r>
                  <a:rPr lang="zh-CN" altLang="en-US" sz="2800" i="0" u="none">
                    <a:solidFill>
                      <a:srgbClr val="FF0000"/>
                    </a:solidFill>
                    <a:latin typeface="Times New Roman" pitchFamily="18" charset="0"/>
                    <a:ea typeface="幼圆" pitchFamily="49" charset="-122"/>
                  </a:rPr>
                  <a:t>回收站</a:t>
                </a:r>
              </a:p>
            </p:txBody>
          </p:sp>
        </p:grpSp>
        <p:sp>
          <p:nvSpPr>
            <p:cNvPr id="27669" name="Text Box 30"/>
            <p:cNvSpPr txBox="1">
              <a:spLocks noChangeArrowheads="1"/>
            </p:cNvSpPr>
            <p:nvPr/>
          </p:nvSpPr>
          <p:spPr bwMode="auto">
            <a:xfrm>
              <a:off x="1824" y="3120"/>
              <a:ext cx="3936" cy="518"/>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en-US" altLang="zh-CN" sz="2400" i="0" u="none">
                  <a:solidFill>
                    <a:srgbClr val="003366"/>
                  </a:solidFill>
                  <a:latin typeface="Times New Roman" pitchFamily="18" charset="0"/>
                  <a:ea typeface="幼圆" pitchFamily="49" charset="-122"/>
                </a:rPr>
                <a:t>“</a:t>
              </a:r>
              <a:r>
                <a:rPr lang="zh-CN" altLang="en-US" sz="2400" i="0" u="none">
                  <a:solidFill>
                    <a:srgbClr val="003366"/>
                  </a:solidFill>
                  <a:latin typeface="幼圆" pitchFamily="49" charset="-122"/>
                  <a:ea typeface="幼圆" pitchFamily="49" charset="-122"/>
                </a:rPr>
                <a:t>回收站</a:t>
              </a:r>
              <a:r>
                <a:rPr lang="zh-CN" altLang="en-US" sz="2400" i="0" u="none">
                  <a:solidFill>
                    <a:srgbClr val="003366"/>
                  </a:solidFill>
                  <a:latin typeface="Times New Roman" pitchFamily="18" charset="0"/>
                  <a:ea typeface="幼圆" pitchFamily="49" charset="-122"/>
                </a:rPr>
                <a:t>”</a:t>
              </a:r>
              <a:r>
                <a:rPr lang="zh-CN" altLang="en-US" sz="2400" i="0" u="none">
                  <a:solidFill>
                    <a:srgbClr val="003366"/>
                  </a:solidFill>
                  <a:latin typeface="幼圆" pitchFamily="49" charset="-122"/>
                  <a:ea typeface="幼圆" pitchFamily="49" charset="-122"/>
                </a:rPr>
                <a:t> 用于暂时存放被丢弃（删除）的</a:t>
              </a:r>
            </a:p>
            <a:p>
              <a:pPr>
                <a:buClrTx/>
                <a:buSzTx/>
                <a:buFontTx/>
                <a:buNone/>
              </a:pPr>
              <a:r>
                <a:rPr lang="zh-CN" altLang="en-US" sz="2400" i="0" u="none">
                  <a:solidFill>
                    <a:srgbClr val="003366"/>
                  </a:solidFill>
                  <a:latin typeface="幼圆" pitchFamily="49" charset="-122"/>
                  <a:ea typeface="幼圆" pitchFamily="49" charset="-122"/>
                </a:rPr>
                <a:t>文件及其他对象。</a:t>
              </a:r>
            </a:p>
          </p:txBody>
        </p:sp>
        <p:sp>
          <p:nvSpPr>
            <p:cNvPr id="995359" name="AutoShape 31"/>
            <p:cNvSpPr>
              <a:spLocks noChangeArrowheads="1"/>
            </p:cNvSpPr>
            <p:nvPr/>
          </p:nvSpPr>
          <p:spPr bwMode="auto">
            <a:xfrm>
              <a:off x="1440" y="3360"/>
              <a:ext cx="240" cy="192"/>
            </a:xfrm>
            <a:prstGeom prst="rightArrow">
              <a:avLst>
                <a:gd name="adj1" fmla="val 50000"/>
                <a:gd name="adj2" fmla="val 31250"/>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effectLst>
                  <a:outerShdw blurRad="38100" dist="38100" dir="2700000" algn="tl">
                    <a:srgbClr val="000000">
                      <a:alpha val="43137"/>
                    </a:srgbClr>
                  </a:outerShdw>
                </a:effectLst>
              </a:endParaRPr>
            </a:p>
          </p:txBody>
        </p:sp>
      </p:grpSp>
      <p:grpSp>
        <p:nvGrpSpPr>
          <p:cNvPr id="27655" name="Group 32"/>
          <p:cNvGrpSpPr>
            <a:grpSpLocks/>
          </p:cNvGrpSpPr>
          <p:nvPr/>
        </p:nvGrpSpPr>
        <p:grpSpPr bwMode="auto">
          <a:xfrm>
            <a:off x="381000" y="4876800"/>
            <a:ext cx="8534400" cy="974725"/>
            <a:chOff x="384" y="3648"/>
            <a:chExt cx="5376" cy="614"/>
          </a:xfrm>
        </p:grpSpPr>
        <p:grpSp>
          <p:nvGrpSpPr>
            <p:cNvPr id="27663" name="Group 33"/>
            <p:cNvGrpSpPr>
              <a:grpSpLocks/>
            </p:cNvGrpSpPr>
            <p:nvPr/>
          </p:nvGrpSpPr>
          <p:grpSpPr bwMode="auto">
            <a:xfrm>
              <a:off x="384" y="3648"/>
              <a:ext cx="1248" cy="480"/>
              <a:chOff x="624" y="2160"/>
              <a:chExt cx="3504" cy="480"/>
            </a:xfrm>
          </p:grpSpPr>
          <p:sp>
            <p:nvSpPr>
              <p:cNvPr id="995362" name="AutoShape 34"/>
              <p:cNvSpPr>
                <a:spLocks noChangeArrowheads="1"/>
              </p:cNvSpPr>
              <p:nvPr/>
            </p:nvSpPr>
            <p:spPr bwMode="auto">
              <a:xfrm>
                <a:off x="624" y="2160"/>
                <a:ext cx="3504" cy="480"/>
              </a:xfrm>
              <a:prstGeom prst="bevel">
                <a:avLst>
                  <a:gd name="adj" fmla="val 12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667" name="Text Box 35"/>
              <p:cNvSpPr txBox="1">
                <a:spLocks noChangeArrowheads="1"/>
              </p:cNvSpPr>
              <p:nvPr/>
            </p:nvSpPr>
            <p:spPr bwMode="auto">
              <a:xfrm>
                <a:off x="720" y="2256"/>
                <a:ext cx="33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lgn="ctr" eaLnBrk="1" hangingPunct="1">
                  <a:spcBef>
                    <a:spcPct val="50000"/>
                  </a:spcBef>
                  <a:buClrTx/>
                  <a:buSzTx/>
                  <a:buFontTx/>
                  <a:buNone/>
                </a:pPr>
                <a:r>
                  <a:rPr lang="zh-CN" altLang="en-US" sz="2800" i="0" u="none">
                    <a:solidFill>
                      <a:srgbClr val="FF0000"/>
                    </a:solidFill>
                    <a:latin typeface="Times New Roman" pitchFamily="18" charset="0"/>
                    <a:ea typeface="幼圆" pitchFamily="49" charset="-122"/>
                  </a:rPr>
                  <a:t>网上邻居</a:t>
                </a:r>
              </a:p>
            </p:txBody>
          </p:sp>
        </p:grpSp>
        <p:sp>
          <p:nvSpPr>
            <p:cNvPr id="27664" name="Text Box 36"/>
            <p:cNvSpPr txBox="1">
              <a:spLocks noChangeArrowheads="1"/>
            </p:cNvSpPr>
            <p:nvPr/>
          </p:nvSpPr>
          <p:spPr bwMode="auto">
            <a:xfrm>
              <a:off x="1680" y="3744"/>
              <a:ext cx="4080" cy="518"/>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en-US" altLang="zh-CN" sz="2400" i="0" u="none">
                  <a:solidFill>
                    <a:srgbClr val="003366"/>
                  </a:solidFill>
                  <a:latin typeface="Times New Roman" pitchFamily="18" charset="0"/>
                  <a:ea typeface="幼圆" pitchFamily="49" charset="-122"/>
                </a:rPr>
                <a:t>“</a:t>
              </a:r>
              <a:r>
                <a:rPr lang="zh-CN" altLang="en-US" sz="2400" i="0" u="none">
                  <a:solidFill>
                    <a:srgbClr val="003366"/>
                  </a:solidFill>
                  <a:latin typeface="幼圆" pitchFamily="49" charset="-122"/>
                  <a:ea typeface="幼圆" pitchFamily="49" charset="-122"/>
                </a:rPr>
                <a:t>网上邻居</a:t>
              </a:r>
              <a:r>
                <a:rPr lang="zh-CN" altLang="en-US" sz="2400" i="0" u="none">
                  <a:solidFill>
                    <a:srgbClr val="003366"/>
                  </a:solidFill>
                  <a:latin typeface="Times New Roman" pitchFamily="18" charset="0"/>
                  <a:ea typeface="幼圆" pitchFamily="49" charset="-122"/>
                </a:rPr>
                <a:t>”</a:t>
              </a:r>
              <a:r>
                <a:rPr lang="zh-CN" altLang="en-US" sz="2400" i="0" u="none">
                  <a:solidFill>
                    <a:srgbClr val="003366"/>
                  </a:solidFill>
                  <a:latin typeface="幼圆" pitchFamily="49" charset="-122"/>
                  <a:ea typeface="幼圆" pitchFamily="49" charset="-122"/>
                </a:rPr>
                <a:t>用于快速访问当前</a:t>
              </a:r>
              <a:r>
                <a:rPr lang="en-US" altLang="zh-CN" sz="2400" i="0" u="none">
                  <a:solidFill>
                    <a:srgbClr val="003366"/>
                  </a:solidFill>
                  <a:latin typeface="幼圆" pitchFamily="49" charset="-122"/>
                  <a:ea typeface="幼圆" pitchFamily="49" charset="-122"/>
                </a:rPr>
                <a:t>PC</a:t>
              </a:r>
              <a:r>
                <a:rPr lang="zh-CN" altLang="en-US" sz="2400" i="0" u="none">
                  <a:solidFill>
                    <a:srgbClr val="003366"/>
                  </a:solidFill>
                  <a:latin typeface="幼圆" pitchFamily="49" charset="-122"/>
                  <a:ea typeface="幼圆" pitchFamily="49" charset="-122"/>
                </a:rPr>
                <a:t>机在局域网</a:t>
              </a:r>
            </a:p>
            <a:p>
              <a:pPr>
                <a:buClrTx/>
                <a:buSzTx/>
                <a:buFontTx/>
                <a:buNone/>
              </a:pPr>
              <a:r>
                <a:rPr lang="zh-CN" altLang="en-US" sz="2400" i="0" u="none">
                  <a:solidFill>
                    <a:srgbClr val="003366"/>
                  </a:solidFill>
                  <a:latin typeface="幼圆" pitchFamily="49" charset="-122"/>
                  <a:ea typeface="幼圆" pitchFamily="49" charset="-122"/>
                </a:rPr>
                <a:t>中的硬件和软件资源。</a:t>
              </a:r>
            </a:p>
          </p:txBody>
        </p:sp>
        <p:sp>
          <p:nvSpPr>
            <p:cNvPr id="995365" name="AutoShape 37"/>
            <p:cNvSpPr>
              <a:spLocks noChangeArrowheads="1"/>
            </p:cNvSpPr>
            <p:nvPr/>
          </p:nvSpPr>
          <p:spPr bwMode="auto">
            <a:xfrm>
              <a:off x="1440" y="3840"/>
              <a:ext cx="240" cy="192"/>
            </a:xfrm>
            <a:prstGeom prst="rightArrow">
              <a:avLst>
                <a:gd name="adj1" fmla="val 50000"/>
                <a:gd name="adj2" fmla="val 31250"/>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effectLst>
                  <a:outerShdw blurRad="38100" dist="38100" dir="2700000" algn="tl">
                    <a:srgbClr val="000000">
                      <a:alpha val="43137"/>
                    </a:srgbClr>
                  </a:outerShdw>
                </a:effectLst>
              </a:endParaRPr>
            </a:p>
          </p:txBody>
        </p:sp>
      </p:grpSp>
      <p:grpSp>
        <p:nvGrpSpPr>
          <p:cNvPr id="27656" name="Group 38"/>
          <p:cNvGrpSpPr>
            <a:grpSpLocks/>
          </p:cNvGrpSpPr>
          <p:nvPr/>
        </p:nvGrpSpPr>
        <p:grpSpPr bwMode="auto">
          <a:xfrm>
            <a:off x="381000" y="5883275"/>
            <a:ext cx="8534400" cy="762000"/>
            <a:chOff x="384" y="3648"/>
            <a:chExt cx="5376" cy="480"/>
          </a:xfrm>
        </p:grpSpPr>
        <p:grpSp>
          <p:nvGrpSpPr>
            <p:cNvPr id="27658" name="Group 39"/>
            <p:cNvGrpSpPr>
              <a:grpSpLocks/>
            </p:cNvGrpSpPr>
            <p:nvPr/>
          </p:nvGrpSpPr>
          <p:grpSpPr bwMode="auto">
            <a:xfrm>
              <a:off x="384" y="3648"/>
              <a:ext cx="1248" cy="480"/>
              <a:chOff x="624" y="2160"/>
              <a:chExt cx="3504" cy="480"/>
            </a:xfrm>
          </p:grpSpPr>
          <p:sp>
            <p:nvSpPr>
              <p:cNvPr id="995368" name="AutoShape 40"/>
              <p:cNvSpPr>
                <a:spLocks noChangeArrowheads="1"/>
              </p:cNvSpPr>
              <p:nvPr/>
            </p:nvSpPr>
            <p:spPr bwMode="auto">
              <a:xfrm>
                <a:off x="624" y="2160"/>
                <a:ext cx="3504" cy="480"/>
              </a:xfrm>
              <a:prstGeom prst="bevel">
                <a:avLst>
                  <a:gd name="adj" fmla="val 125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662" name="Text Box 41"/>
              <p:cNvSpPr txBox="1">
                <a:spLocks noChangeArrowheads="1"/>
              </p:cNvSpPr>
              <p:nvPr/>
            </p:nvSpPr>
            <p:spPr bwMode="auto">
              <a:xfrm>
                <a:off x="720" y="2256"/>
                <a:ext cx="33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lgn="ctr" eaLnBrk="1" hangingPunct="1">
                  <a:spcBef>
                    <a:spcPct val="50000"/>
                  </a:spcBef>
                  <a:buClrTx/>
                  <a:buSzTx/>
                  <a:buFontTx/>
                  <a:buNone/>
                </a:pPr>
                <a:r>
                  <a:rPr lang="zh-CN" altLang="en-US" sz="2800" i="0" u="none">
                    <a:solidFill>
                      <a:srgbClr val="FF0000"/>
                    </a:solidFill>
                    <a:latin typeface="Times New Roman" pitchFamily="18" charset="0"/>
                    <a:ea typeface="幼圆" pitchFamily="49" charset="-122"/>
                  </a:rPr>
                  <a:t>快捷方式</a:t>
                </a:r>
              </a:p>
            </p:txBody>
          </p:sp>
        </p:grpSp>
        <p:sp>
          <p:nvSpPr>
            <p:cNvPr id="27659" name="Text Box 42"/>
            <p:cNvSpPr txBox="1">
              <a:spLocks noChangeArrowheads="1"/>
            </p:cNvSpPr>
            <p:nvPr/>
          </p:nvSpPr>
          <p:spPr bwMode="auto">
            <a:xfrm>
              <a:off x="1680" y="3744"/>
              <a:ext cx="4080" cy="288"/>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3366"/>
                  </a:solidFill>
                  <a:latin typeface="幼圆" pitchFamily="49" charset="-122"/>
                  <a:ea typeface="幼圆" pitchFamily="49" charset="-122"/>
                </a:rPr>
                <a:t>？</a:t>
              </a:r>
            </a:p>
          </p:txBody>
        </p:sp>
        <p:sp>
          <p:nvSpPr>
            <p:cNvPr id="995371" name="AutoShape 43"/>
            <p:cNvSpPr>
              <a:spLocks noChangeArrowheads="1"/>
            </p:cNvSpPr>
            <p:nvPr/>
          </p:nvSpPr>
          <p:spPr bwMode="auto">
            <a:xfrm>
              <a:off x="1440" y="3840"/>
              <a:ext cx="240" cy="192"/>
            </a:xfrm>
            <a:prstGeom prst="rightArrow">
              <a:avLst>
                <a:gd name="adj1" fmla="val 50000"/>
                <a:gd name="adj2" fmla="val 31250"/>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effectLst>
                  <a:outerShdw blurRad="38100" dist="38100" dir="2700000" algn="tl">
                    <a:srgbClr val="000000">
                      <a:alpha val="43137"/>
                    </a:srgbClr>
                  </a:outerShdw>
                </a:effectLst>
              </a:endParaRPr>
            </a:p>
          </p:txBody>
        </p:sp>
      </p:grpSp>
      <p:sp>
        <p:nvSpPr>
          <p:cNvPr id="2" name="灯片编号占位符 1"/>
          <p:cNvSpPr>
            <a:spLocks noGrp="1"/>
          </p:cNvSpPr>
          <p:nvPr>
            <p:ph type="sldNum" sz="quarter" idx="12"/>
          </p:nvPr>
        </p:nvSpPr>
        <p:spPr/>
        <p:txBody>
          <a:bodyPr/>
          <a:lstStyle/>
          <a:p>
            <a:pPr>
              <a:defRPr/>
            </a:pPr>
            <a:fld id="{8EF50CFE-DCBA-43D8-99B6-4B92BA5E2CD6}" type="slidenum">
              <a:rPr lang="en-US" altLang="zh-CN" smtClean="0"/>
              <a:pPr>
                <a:defRPr/>
              </a:pPr>
              <a:t>22</a:t>
            </a:fld>
            <a:endParaRPr lang="en-US" altLang="zh-CN"/>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bwMode="auto">
          <a:xfrm>
            <a:off x="0" y="0"/>
            <a:ext cx="7086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界面元素（快捷方式）</a:t>
            </a:r>
          </a:p>
        </p:txBody>
      </p:sp>
      <p:sp>
        <p:nvSpPr>
          <p:cNvPr id="36867" name="Text Box 5"/>
          <p:cNvSpPr txBox="1">
            <a:spLocks noChangeArrowheads="1"/>
          </p:cNvSpPr>
          <p:nvPr/>
        </p:nvSpPr>
        <p:spPr bwMode="auto">
          <a:xfrm>
            <a:off x="457200" y="762000"/>
            <a:ext cx="8001000" cy="491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lnSpc>
                <a:spcPct val="140000"/>
              </a:lnSpc>
              <a:buClrTx/>
              <a:buSzTx/>
              <a:buFontTx/>
              <a:buNone/>
            </a:pPr>
            <a:r>
              <a:rPr kumimoji="0" lang="zh-CN" altLang="en-US" sz="3200" i="0" u="none">
                <a:solidFill>
                  <a:srgbClr val="FF0000"/>
                </a:solidFill>
                <a:latin typeface="Times New Roman" pitchFamily="18" charset="0"/>
              </a:rPr>
              <a:t>快捷方式的概念</a:t>
            </a:r>
          </a:p>
          <a:p>
            <a:pPr eaLnBrk="1" hangingPunct="1">
              <a:buClrTx/>
              <a:buSzTx/>
              <a:buFontTx/>
              <a:buNone/>
            </a:pPr>
            <a:r>
              <a:rPr lang="zh-CN" altLang="en-US" sz="3200" i="0" u="none">
                <a:solidFill>
                  <a:srgbClr val="008000"/>
                </a:solidFill>
                <a:latin typeface="隶书" pitchFamily="49" charset="-122"/>
              </a:rPr>
              <a:t>它是一种特殊类型的文件，快捷方式可以和用户界面中的任意对象相连。每一个快捷方式用一个左下角带有弧形箭头的图标表示，称之为快捷图标。快捷图标是一个连接对象的图标，它不是这个对象的本身，而是指向这个对象的指针。</a:t>
            </a:r>
          </a:p>
          <a:p>
            <a:pPr eaLnBrk="1" hangingPunct="1">
              <a:lnSpc>
                <a:spcPct val="150000"/>
              </a:lnSpc>
              <a:buClrTx/>
              <a:buSzTx/>
              <a:buFontTx/>
              <a:buNone/>
            </a:pPr>
            <a:r>
              <a:rPr lang="zh-CN" altLang="en-US" sz="3200" i="0" u="none">
                <a:solidFill>
                  <a:srgbClr val="FF0000"/>
                </a:solidFill>
                <a:latin typeface="隶书" pitchFamily="49" charset="-122"/>
              </a:rPr>
              <a:t>利用快捷方式定制的工作环境</a:t>
            </a:r>
          </a:p>
          <a:p>
            <a:pPr eaLnBrk="1" hangingPunct="1">
              <a:buClrTx/>
              <a:buSzTx/>
              <a:buFontTx/>
              <a:buNone/>
            </a:pPr>
            <a:r>
              <a:rPr lang="zh-CN" altLang="en-US" sz="3200" i="0" u="none">
                <a:solidFill>
                  <a:srgbClr val="008000"/>
                </a:solidFill>
                <a:latin typeface="隶书" pitchFamily="49" charset="-122"/>
              </a:rPr>
              <a:t>桌面、</a:t>
            </a:r>
            <a:r>
              <a:rPr lang="zh-CN" altLang="en-US" sz="3200" i="0" u="none">
                <a:solidFill>
                  <a:srgbClr val="008000"/>
                </a:solidFill>
                <a:latin typeface="Times New Roman" pitchFamily="18" charset="0"/>
              </a:rPr>
              <a:t>“</a:t>
            </a:r>
            <a:r>
              <a:rPr lang="zh-CN" altLang="en-US" sz="3200" i="0" u="none">
                <a:solidFill>
                  <a:srgbClr val="008000"/>
                </a:solidFill>
                <a:latin typeface="隶书" pitchFamily="49" charset="-122"/>
              </a:rPr>
              <a:t>开始</a:t>
            </a:r>
            <a:r>
              <a:rPr lang="zh-CN" altLang="en-US" sz="3200" i="0" u="none">
                <a:solidFill>
                  <a:srgbClr val="008000"/>
                </a:solidFill>
                <a:latin typeface="Times New Roman" pitchFamily="18" charset="0"/>
              </a:rPr>
              <a:t>”</a:t>
            </a:r>
            <a:r>
              <a:rPr lang="zh-CN" altLang="en-US" sz="3200" i="0" u="none">
                <a:solidFill>
                  <a:srgbClr val="008000"/>
                </a:solidFill>
                <a:latin typeface="隶书" pitchFamily="49" charset="-122"/>
              </a:rPr>
              <a:t>菜单、任务栏等</a:t>
            </a:r>
          </a:p>
        </p:txBody>
      </p:sp>
      <p:graphicFrame>
        <p:nvGraphicFramePr>
          <p:cNvPr id="36868" name="Object 6"/>
          <p:cNvGraphicFramePr>
            <a:graphicFrameLocks noChangeAspect="1"/>
          </p:cNvGraphicFramePr>
          <p:nvPr/>
        </p:nvGraphicFramePr>
        <p:xfrm>
          <a:off x="6248400" y="5334000"/>
          <a:ext cx="1212850" cy="1295400"/>
        </p:xfrm>
        <a:graphic>
          <a:graphicData uri="http://schemas.openxmlformats.org/presentationml/2006/ole">
            <mc:AlternateContent xmlns:mc="http://schemas.openxmlformats.org/markup-compatibility/2006">
              <mc:Choice xmlns:v="urn:schemas-microsoft-com:vml" Requires="v">
                <p:oleObj spid="_x0000_s36967" name="Image" r:id="rId4" imgW="749471" imgH="800282" progId="Photoshop.Image.4">
                  <p:embed/>
                </p:oleObj>
              </mc:Choice>
              <mc:Fallback>
                <p:oleObj name="Image" r:id="rId4" imgW="749471" imgH="800282" progId="Photoshop.Image.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334000"/>
                        <a:ext cx="121285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6869" name="Group 7"/>
          <p:cNvGrpSpPr>
            <a:grpSpLocks/>
          </p:cNvGrpSpPr>
          <p:nvPr/>
        </p:nvGrpSpPr>
        <p:grpSpPr bwMode="auto">
          <a:xfrm>
            <a:off x="7696200" y="5410200"/>
            <a:ext cx="1185863" cy="1295400"/>
            <a:chOff x="3504" y="2640"/>
            <a:chExt cx="747" cy="816"/>
          </a:xfrm>
        </p:grpSpPr>
        <p:graphicFrame>
          <p:nvGraphicFramePr>
            <p:cNvPr id="36871" name="Object 8"/>
            <p:cNvGraphicFramePr>
              <a:graphicFrameLocks noChangeAspect="1"/>
            </p:cNvGraphicFramePr>
            <p:nvPr/>
          </p:nvGraphicFramePr>
          <p:xfrm>
            <a:off x="3504" y="2640"/>
            <a:ext cx="747" cy="816"/>
          </p:xfrm>
          <a:graphic>
            <a:graphicData uri="http://schemas.openxmlformats.org/presentationml/2006/ole">
              <mc:AlternateContent xmlns:mc="http://schemas.openxmlformats.org/markup-compatibility/2006">
                <mc:Choice xmlns:v="urn:schemas-microsoft-com:vml" Requires="v">
                  <p:oleObj spid="_x0000_s36968" name="Image" r:id="rId6" imgW="648076" imgH="749471" progId="Photoshop.Image.4">
                    <p:embed/>
                  </p:oleObj>
                </mc:Choice>
                <mc:Fallback>
                  <p:oleObj name="Image" r:id="rId6" imgW="648076" imgH="749471" progId="Photoshop.Image.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4" y="2640"/>
                          <a:ext cx="747" cy="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2" name="Text Box 9"/>
            <p:cNvSpPr txBox="1">
              <a:spLocks noChangeArrowheads="1"/>
            </p:cNvSpPr>
            <p:nvPr/>
          </p:nvSpPr>
          <p:spPr bwMode="auto">
            <a:xfrm>
              <a:off x="3590" y="3133"/>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chemeClr val="bg1"/>
                  </a:solidFill>
                  <a:latin typeface="Times New Roman" pitchFamily="18" charset="0"/>
                  <a:ea typeface="宋体" pitchFamily="2" charset="-122"/>
                </a:rPr>
                <a:t>画笔</a:t>
              </a:r>
              <a:endParaRPr lang="zh-CN" altLang="en-US" sz="2400" i="0" u="none">
                <a:solidFill>
                  <a:schemeClr val="tx1"/>
                </a:solidFill>
                <a:latin typeface="Times New Roman" pitchFamily="18" charset="0"/>
                <a:ea typeface="宋体" pitchFamily="2" charset="-122"/>
              </a:endParaRPr>
            </a:p>
          </p:txBody>
        </p:sp>
      </p:grpSp>
      <p:sp>
        <p:nvSpPr>
          <p:cNvPr id="2" name="灯片编号占位符 1"/>
          <p:cNvSpPr>
            <a:spLocks noGrp="1"/>
          </p:cNvSpPr>
          <p:nvPr>
            <p:ph type="sldNum" sz="quarter" idx="12"/>
          </p:nvPr>
        </p:nvSpPr>
        <p:spPr/>
        <p:txBody>
          <a:bodyPr/>
          <a:lstStyle/>
          <a:p>
            <a:pPr>
              <a:defRPr/>
            </a:pPr>
            <a:fld id="{01B7C0A0-E8DE-4372-8342-4B88803F906E}" type="slidenum">
              <a:rPr lang="en-US" altLang="zh-CN" smtClean="0"/>
              <a:pPr>
                <a:defRPr/>
              </a:pPr>
              <a:t>23</a:t>
            </a:fld>
            <a:endParaRPr lang="en-US" altLang="zh-CN"/>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3">
            <a:hlinkClick r:id="rId3" action="ppaction://hlinksldjump"/>
          </p:cNvPr>
          <p:cNvSpPr txBox="1">
            <a:spLocks noChangeArrowheads="1"/>
          </p:cNvSpPr>
          <p:nvPr/>
        </p:nvSpPr>
        <p:spPr bwMode="auto">
          <a:xfrm>
            <a:off x="1600200" y="3048000"/>
            <a:ext cx="4343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i="0" u="none">
                <a:solidFill>
                  <a:srgbClr val="4D4D4D"/>
                </a:solidFill>
                <a:latin typeface="幼圆" pitchFamily="49" charset="-122"/>
              </a:rPr>
              <a:t>程序管理</a:t>
            </a:r>
          </a:p>
        </p:txBody>
      </p:sp>
      <p:sp>
        <p:nvSpPr>
          <p:cNvPr id="53252" name="Text Box 4">
            <a:hlinkClick r:id="rId4" action="ppaction://hlinksldjump"/>
          </p:cNvPr>
          <p:cNvSpPr txBox="1">
            <a:spLocks noChangeArrowheads="1"/>
          </p:cNvSpPr>
          <p:nvPr/>
        </p:nvSpPr>
        <p:spPr bwMode="auto">
          <a:xfrm>
            <a:off x="1600200" y="2246313"/>
            <a:ext cx="5562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u="none">
                <a:solidFill>
                  <a:srgbClr val="FF0000"/>
                </a:solidFill>
                <a:latin typeface="幼圆" pitchFamily="49" charset="-122"/>
              </a:rPr>
              <a:t>文件管理</a:t>
            </a:r>
          </a:p>
        </p:txBody>
      </p:sp>
      <p:sp>
        <p:nvSpPr>
          <p:cNvPr id="53253" name="Rectangle 5"/>
          <p:cNvSpPr>
            <a:spLocks noChangeArrowheads="1"/>
          </p:cNvSpPr>
          <p:nvPr/>
        </p:nvSpPr>
        <p:spPr bwMode="auto">
          <a:xfrm>
            <a:off x="228600" y="22860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buClrTx/>
              <a:buSzTx/>
              <a:buFontTx/>
              <a:buNone/>
            </a:pPr>
            <a:r>
              <a:rPr lang="en-US" altLang="zh-CN" sz="5400" i="0" u="none">
                <a:solidFill>
                  <a:srgbClr val="800000"/>
                </a:solidFill>
                <a:latin typeface="隶书" pitchFamily="49" charset="-122"/>
              </a:rPr>
              <a:t>Windows</a:t>
            </a:r>
            <a:r>
              <a:rPr lang="zh-CN" altLang="en-US" sz="5400" i="0" u="none">
                <a:solidFill>
                  <a:srgbClr val="800000"/>
                </a:solidFill>
                <a:latin typeface="隶书" pitchFamily="49" charset="-122"/>
              </a:rPr>
              <a:t>操作系统</a:t>
            </a:r>
          </a:p>
        </p:txBody>
      </p:sp>
      <p:pic>
        <p:nvPicPr>
          <p:cNvPr id="532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379662"/>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200400"/>
            <a:ext cx="3460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Text Box 9"/>
          <p:cNvSpPr txBox="1">
            <a:spLocks noChangeArrowheads="1"/>
          </p:cNvSpPr>
          <p:nvPr/>
        </p:nvSpPr>
        <p:spPr bwMode="auto">
          <a:xfrm>
            <a:off x="1600200" y="1524000"/>
            <a:ext cx="4191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i="0" u="none">
                <a:solidFill>
                  <a:srgbClr val="4D4D4D"/>
                </a:solidFill>
                <a:latin typeface="幼圆" pitchFamily="49" charset="-122"/>
              </a:rPr>
              <a:t>图形用户界面技术</a:t>
            </a:r>
          </a:p>
        </p:txBody>
      </p:sp>
      <p:pic>
        <p:nvPicPr>
          <p:cNvPr id="5325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1673225"/>
            <a:ext cx="3460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9" name="Rectangle 11"/>
          <p:cNvSpPr>
            <a:spLocks noChangeArrowheads="1"/>
          </p:cNvSpPr>
          <p:nvPr/>
        </p:nvSpPr>
        <p:spPr bwMode="auto">
          <a:xfrm>
            <a:off x="1524000" y="3697287"/>
            <a:ext cx="6629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i="0" u="none">
                <a:solidFill>
                  <a:srgbClr val="4D4D4D"/>
                </a:solidFill>
                <a:latin typeface="幼圆" pitchFamily="49" charset="-122"/>
              </a:rPr>
              <a:t>计算机管理</a:t>
            </a:r>
          </a:p>
        </p:txBody>
      </p:sp>
      <p:sp>
        <p:nvSpPr>
          <p:cNvPr id="53260" name="Rectangle 12"/>
          <p:cNvSpPr>
            <a:spLocks noChangeArrowheads="1"/>
          </p:cNvSpPr>
          <p:nvPr/>
        </p:nvSpPr>
        <p:spPr bwMode="auto">
          <a:xfrm>
            <a:off x="1524000" y="4419600"/>
            <a:ext cx="6629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i="0" u="none">
                <a:solidFill>
                  <a:srgbClr val="4D4D4D"/>
                </a:solidFill>
                <a:latin typeface="幼圆" pitchFamily="49" charset="-122"/>
              </a:rPr>
              <a:t>使用联机帮助系统</a:t>
            </a:r>
          </a:p>
        </p:txBody>
      </p:sp>
      <p:sp>
        <p:nvSpPr>
          <p:cNvPr id="53261" name="Rectangle 13"/>
          <p:cNvSpPr>
            <a:spLocks noChangeArrowheads="1"/>
          </p:cNvSpPr>
          <p:nvPr/>
        </p:nvSpPr>
        <p:spPr bwMode="auto">
          <a:xfrm>
            <a:off x="1524000" y="5068887"/>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i="0" u="none">
                <a:solidFill>
                  <a:srgbClr val="4D4D4D"/>
                </a:solidFill>
                <a:latin typeface="幼圆" pitchFamily="49" charset="-122"/>
              </a:rPr>
              <a:t>中文输入方法</a:t>
            </a:r>
          </a:p>
        </p:txBody>
      </p:sp>
      <p:pic>
        <p:nvPicPr>
          <p:cNvPr id="5326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3849687"/>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535487"/>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4"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5221287"/>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8C44284C-FD8F-4063-A17A-98F60B2DDB9B}" type="slidenum">
              <a:rPr lang="en-US" altLang="zh-CN" smtClean="0"/>
              <a:pPr>
                <a:defRPr/>
              </a:pPr>
              <a:t>24</a:t>
            </a:fld>
            <a:endParaRPr lang="en-US" altLang="zh-CN"/>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bwMode="auto">
          <a:xfrm>
            <a:off x="0" y="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文件管理主要内容</a:t>
            </a:r>
          </a:p>
        </p:txBody>
      </p:sp>
      <p:sp>
        <p:nvSpPr>
          <p:cNvPr id="54275" name="AutoShape 3"/>
          <p:cNvSpPr>
            <a:spLocks noChangeArrowheads="1"/>
          </p:cNvSpPr>
          <p:nvPr/>
        </p:nvSpPr>
        <p:spPr bwMode="auto">
          <a:xfrm>
            <a:off x="2667000" y="2819400"/>
            <a:ext cx="5867400" cy="1066800"/>
          </a:xfrm>
          <a:prstGeom prst="parallelogram">
            <a:avLst>
              <a:gd name="adj" fmla="val 137500"/>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rgbClr val="FF0000"/>
                </a:solidFill>
                <a:latin typeface="Times New Roman" pitchFamily="18" charset="0"/>
                <a:ea typeface="宋体" pitchFamily="2" charset="-122"/>
              </a:rPr>
              <a:t>搜索功能</a:t>
            </a:r>
          </a:p>
        </p:txBody>
      </p:sp>
      <p:sp>
        <p:nvSpPr>
          <p:cNvPr id="54276" name="AutoShape 4"/>
          <p:cNvSpPr>
            <a:spLocks noChangeArrowheads="1"/>
          </p:cNvSpPr>
          <p:nvPr/>
        </p:nvSpPr>
        <p:spPr bwMode="auto">
          <a:xfrm>
            <a:off x="2133600" y="19812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rgbClr val="FF0000"/>
                </a:solidFill>
                <a:latin typeface="Times New Roman" pitchFamily="18" charset="0"/>
                <a:ea typeface="宋体" pitchFamily="2" charset="-122"/>
              </a:rPr>
              <a:t>资源管理器</a:t>
            </a:r>
          </a:p>
        </p:txBody>
      </p:sp>
      <p:sp>
        <p:nvSpPr>
          <p:cNvPr id="54277" name="AutoShape 5"/>
          <p:cNvSpPr>
            <a:spLocks noChangeArrowheads="1"/>
          </p:cNvSpPr>
          <p:nvPr/>
        </p:nvSpPr>
        <p:spPr bwMode="auto">
          <a:xfrm>
            <a:off x="1676400" y="11430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rgbClr val="FF0000"/>
                </a:solidFill>
                <a:latin typeface="Times New Roman" pitchFamily="18" charset="0"/>
                <a:ea typeface="宋体" pitchFamily="2" charset="-122"/>
              </a:rPr>
              <a:t>基本概念</a:t>
            </a:r>
          </a:p>
        </p:txBody>
      </p:sp>
      <p:sp>
        <p:nvSpPr>
          <p:cNvPr id="54278" name="AutoShape 6"/>
          <p:cNvSpPr>
            <a:spLocks noChangeArrowheads="1"/>
          </p:cNvSpPr>
          <p:nvPr/>
        </p:nvSpPr>
        <p:spPr bwMode="auto">
          <a:xfrm>
            <a:off x="3276600" y="48006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rgbClr val="FF0000"/>
                </a:solidFill>
                <a:latin typeface="Times New Roman" pitchFamily="18" charset="0"/>
                <a:ea typeface="宋体" pitchFamily="2" charset="-122"/>
              </a:rPr>
              <a:t>基本操作</a:t>
            </a:r>
          </a:p>
        </p:txBody>
      </p:sp>
      <p:sp>
        <p:nvSpPr>
          <p:cNvPr id="54279" name="AutoShape 7"/>
          <p:cNvSpPr>
            <a:spLocks noChangeArrowheads="1"/>
          </p:cNvSpPr>
          <p:nvPr/>
        </p:nvSpPr>
        <p:spPr bwMode="auto">
          <a:xfrm>
            <a:off x="3048000" y="38862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rgbClr val="FF0000"/>
                </a:solidFill>
                <a:latin typeface="Times New Roman" pitchFamily="18" charset="0"/>
                <a:ea typeface="宋体" pitchFamily="2" charset="-122"/>
              </a:rPr>
              <a:t>文件夹和文件属性</a:t>
            </a:r>
          </a:p>
        </p:txBody>
      </p:sp>
      <p:sp>
        <p:nvSpPr>
          <p:cNvPr id="2" name="灯片编号占位符 1"/>
          <p:cNvSpPr>
            <a:spLocks noGrp="1"/>
          </p:cNvSpPr>
          <p:nvPr>
            <p:ph type="sldNum" sz="quarter" idx="12"/>
          </p:nvPr>
        </p:nvSpPr>
        <p:spPr/>
        <p:txBody>
          <a:bodyPr/>
          <a:lstStyle/>
          <a:p>
            <a:pPr>
              <a:defRPr/>
            </a:pPr>
            <a:fld id="{C46D11A2-CD1A-4FE1-AD00-E00102AB4997}" type="slidenum">
              <a:rPr lang="en-US" altLang="zh-CN" smtClean="0"/>
              <a:pPr>
                <a:defRPr/>
              </a:pPr>
              <a:t>25</a:t>
            </a:fld>
            <a:endParaRPr lang="en-US" altLang="zh-CN"/>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7314" name="Rectangle 2"/>
          <p:cNvSpPr>
            <a:spLocks noGrp="1" noChangeArrowheads="1"/>
          </p:cNvSpPr>
          <p:nvPr>
            <p:ph type="title"/>
          </p:nvPr>
        </p:nvSpPr>
        <p:spPr bwMode="auto">
          <a:xfrm>
            <a:off x="0" y="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文件管理主要内容</a:t>
            </a:r>
          </a:p>
        </p:txBody>
      </p:sp>
      <p:sp>
        <p:nvSpPr>
          <p:cNvPr id="55299" name="AutoShape 3"/>
          <p:cNvSpPr>
            <a:spLocks noChangeArrowheads="1"/>
          </p:cNvSpPr>
          <p:nvPr/>
        </p:nvSpPr>
        <p:spPr bwMode="auto">
          <a:xfrm>
            <a:off x="2667000" y="2819400"/>
            <a:ext cx="5867400" cy="1066800"/>
          </a:xfrm>
          <a:prstGeom prst="parallelogram">
            <a:avLst>
              <a:gd name="adj" fmla="val 137500"/>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chemeClr val="bg2"/>
                </a:solidFill>
                <a:latin typeface="Times New Roman" pitchFamily="18" charset="0"/>
                <a:ea typeface="宋体" pitchFamily="2" charset="-122"/>
              </a:rPr>
              <a:t>搜索功能</a:t>
            </a:r>
          </a:p>
        </p:txBody>
      </p:sp>
      <p:sp>
        <p:nvSpPr>
          <p:cNvPr id="55300" name="AutoShape 4"/>
          <p:cNvSpPr>
            <a:spLocks noChangeArrowheads="1"/>
          </p:cNvSpPr>
          <p:nvPr/>
        </p:nvSpPr>
        <p:spPr bwMode="auto">
          <a:xfrm>
            <a:off x="2133600" y="19812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chemeClr val="bg2"/>
                </a:solidFill>
                <a:latin typeface="Times New Roman" pitchFamily="18" charset="0"/>
                <a:ea typeface="宋体" pitchFamily="2" charset="-122"/>
              </a:rPr>
              <a:t>资源管理器</a:t>
            </a:r>
          </a:p>
        </p:txBody>
      </p:sp>
      <p:sp>
        <p:nvSpPr>
          <p:cNvPr id="55301" name="AutoShape 5"/>
          <p:cNvSpPr>
            <a:spLocks noChangeArrowheads="1"/>
          </p:cNvSpPr>
          <p:nvPr/>
        </p:nvSpPr>
        <p:spPr bwMode="auto">
          <a:xfrm>
            <a:off x="1676400" y="11430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u="none">
                <a:solidFill>
                  <a:srgbClr val="990033"/>
                </a:solidFill>
                <a:latin typeface="Times New Roman" pitchFamily="18" charset="0"/>
                <a:ea typeface="楷体_GB2312" pitchFamily="49" charset="-122"/>
              </a:rPr>
              <a:t>基本概念</a:t>
            </a:r>
          </a:p>
        </p:txBody>
      </p:sp>
      <p:sp>
        <p:nvSpPr>
          <p:cNvPr id="55302" name="AutoShape 6"/>
          <p:cNvSpPr>
            <a:spLocks noChangeArrowheads="1"/>
          </p:cNvSpPr>
          <p:nvPr/>
        </p:nvSpPr>
        <p:spPr bwMode="auto">
          <a:xfrm>
            <a:off x="3276600" y="48006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chemeClr val="bg2"/>
                </a:solidFill>
                <a:latin typeface="Times New Roman" pitchFamily="18" charset="0"/>
                <a:ea typeface="宋体" pitchFamily="2" charset="-122"/>
              </a:rPr>
              <a:t>基本操作</a:t>
            </a:r>
          </a:p>
        </p:txBody>
      </p:sp>
      <p:sp>
        <p:nvSpPr>
          <p:cNvPr id="55303" name="AutoShape 7"/>
          <p:cNvSpPr>
            <a:spLocks noChangeArrowheads="1"/>
          </p:cNvSpPr>
          <p:nvPr/>
        </p:nvSpPr>
        <p:spPr bwMode="auto">
          <a:xfrm>
            <a:off x="3048000" y="38862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chemeClr val="bg2"/>
                </a:solidFill>
                <a:latin typeface="Times New Roman" pitchFamily="18" charset="0"/>
                <a:ea typeface="宋体" pitchFamily="2" charset="-122"/>
              </a:rPr>
              <a:t>文件夹和文件属性</a:t>
            </a:r>
          </a:p>
        </p:txBody>
      </p:sp>
      <p:sp>
        <p:nvSpPr>
          <p:cNvPr id="2" name="灯片编号占位符 1"/>
          <p:cNvSpPr>
            <a:spLocks noGrp="1"/>
          </p:cNvSpPr>
          <p:nvPr>
            <p:ph type="sldNum" sz="quarter" idx="12"/>
          </p:nvPr>
        </p:nvSpPr>
        <p:spPr/>
        <p:txBody>
          <a:bodyPr/>
          <a:lstStyle/>
          <a:p>
            <a:pPr>
              <a:defRPr/>
            </a:pPr>
            <a:fld id="{1EB507EA-D7C9-4824-82D3-48525737FB1C}" type="slidenum">
              <a:rPr lang="en-US" altLang="zh-CN" smtClean="0"/>
              <a:pPr>
                <a:defRPr/>
              </a:pPr>
              <a:t>26</a:t>
            </a:fld>
            <a:endParaRPr lang="en-US" altLang="zh-CN"/>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bwMode="auto">
          <a:xfrm>
            <a:off x="457200" y="274638"/>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文件管理系统</a:t>
            </a:r>
          </a:p>
        </p:txBody>
      </p:sp>
      <p:sp>
        <p:nvSpPr>
          <p:cNvPr id="56323" name="Text Box 3"/>
          <p:cNvSpPr txBox="1">
            <a:spLocks noChangeArrowheads="1"/>
          </p:cNvSpPr>
          <p:nvPr/>
        </p:nvSpPr>
        <p:spPr bwMode="auto">
          <a:xfrm>
            <a:off x="1066800" y="2854325"/>
            <a:ext cx="735965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lang="zh-CN" altLang="en-US" sz="2800" i="0" u="none">
                <a:solidFill>
                  <a:schemeClr val="hlink"/>
                </a:solidFill>
                <a:ea typeface="幼圆" pitchFamily="49" charset="-122"/>
              </a:rPr>
              <a:t>文件系统为用户提供一种简单的、统一的存取</a:t>
            </a:r>
          </a:p>
          <a:p>
            <a:pPr eaLnBrk="1" hangingPunct="1">
              <a:buClrTx/>
              <a:buSzTx/>
              <a:buFontTx/>
              <a:buNone/>
            </a:pPr>
            <a:r>
              <a:rPr lang="zh-CN" altLang="en-US" sz="2800" i="0" u="none">
                <a:solidFill>
                  <a:schemeClr val="hlink"/>
                </a:solidFill>
                <a:ea typeface="幼圆" pitchFamily="49" charset="-122"/>
              </a:rPr>
              <a:t>和管理信息的方法，以达到进一步方便用户、</a:t>
            </a:r>
          </a:p>
          <a:p>
            <a:pPr eaLnBrk="1" hangingPunct="1">
              <a:buClrTx/>
              <a:buSzTx/>
              <a:buFontTx/>
              <a:buNone/>
            </a:pPr>
            <a:r>
              <a:rPr lang="zh-CN" altLang="en-US" sz="2800" i="0" u="none">
                <a:solidFill>
                  <a:schemeClr val="hlink"/>
                </a:solidFill>
                <a:ea typeface="幼圆" pitchFamily="49" charset="-122"/>
              </a:rPr>
              <a:t>提高资源利用率的目的。</a:t>
            </a:r>
          </a:p>
        </p:txBody>
      </p:sp>
      <p:sp>
        <p:nvSpPr>
          <p:cNvPr id="56324" name="Text Box 4"/>
          <p:cNvSpPr txBox="1">
            <a:spLocks noChangeArrowheads="1"/>
          </p:cNvSpPr>
          <p:nvPr/>
        </p:nvSpPr>
        <p:spPr bwMode="auto">
          <a:xfrm>
            <a:off x="990600" y="1447800"/>
            <a:ext cx="69707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lang="zh-CN" altLang="en-US" sz="2800" i="0" u="none">
                <a:solidFill>
                  <a:srgbClr val="FF0000"/>
                </a:solidFill>
                <a:ea typeface="幼圆" pitchFamily="49" charset="-122"/>
              </a:rPr>
              <a:t>文件系统：</a:t>
            </a:r>
          </a:p>
          <a:p>
            <a:pPr eaLnBrk="1" hangingPunct="1">
              <a:buClrTx/>
              <a:buSzTx/>
              <a:buFontTx/>
              <a:buNone/>
            </a:pPr>
            <a:r>
              <a:rPr lang="zh-CN" altLang="en-US" sz="2800" i="0" u="none">
                <a:solidFill>
                  <a:srgbClr val="FF0000"/>
                </a:solidFill>
                <a:ea typeface="幼圆" pitchFamily="49" charset="-122"/>
              </a:rPr>
              <a:t>操作系统提供的管理软件资源的功能模块。</a:t>
            </a:r>
          </a:p>
        </p:txBody>
      </p:sp>
      <p:sp>
        <p:nvSpPr>
          <p:cNvPr id="56325" name="Text Box 5"/>
          <p:cNvSpPr txBox="1">
            <a:spLocks noChangeArrowheads="1"/>
          </p:cNvSpPr>
          <p:nvPr/>
        </p:nvSpPr>
        <p:spPr bwMode="auto">
          <a:xfrm>
            <a:off x="1066800" y="4270375"/>
            <a:ext cx="6613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lang="zh-CN" altLang="en-US" sz="2800" i="0" u="none">
                <a:solidFill>
                  <a:srgbClr val="FF3399"/>
                </a:solidFill>
                <a:ea typeface="幼圆" pitchFamily="49" charset="-122"/>
              </a:rPr>
              <a:t>对用户而言，文件系统应具有以下特点：</a:t>
            </a:r>
          </a:p>
        </p:txBody>
      </p:sp>
      <p:sp>
        <p:nvSpPr>
          <p:cNvPr id="56326" name="Text Box 6"/>
          <p:cNvSpPr txBox="1">
            <a:spLocks noChangeArrowheads="1"/>
          </p:cNvSpPr>
          <p:nvPr/>
        </p:nvSpPr>
        <p:spPr bwMode="auto">
          <a:xfrm>
            <a:off x="1143000" y="4756150"/>
            <a:ext cx="30099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74650" indent="-374650"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
                <a:srgbClr val="FF0000"/>
              </a:buClr>
              <a:buSzTx/>
              <a:buFont typeface="Webdings" pitchFamily="18" charset="2"/>
              <a:buChar char="8"/>
            </a:pPr>
            <a:r>
              <a:rPr lang="zh-CN" altLang="en-US" sz="2400" i="0" u="none">
                <a:solidFill>
                  <a:schemeClr val="accent2"/>
                </a:solidFill>
                <a:ea typeface="幼圆" pitchFamily="49" charset="-122"/>
              </a:rPr>
              <a:t>使用简单</a:t>
            </a:r>
          </a:p>
          <a:p>
            <a:pPr eaLnBrk="1" hangingPunct="1">
              <a:buClr>
                <a:srgbClr val="FF0000"/>
              </a:buClr>
              <a:buSzTx/>
              <a:buFont typeface="Webdings" pitchFamily="18" charset="2"/>
              <a:buChar char="8"/>
            </a:pPr>
            <a:r>
              <a:rPr lang="zh-CN" altLang="en-US" sz="2400" i="0" u="none">
                <a:solidFill>
                  <a:schemeClr val="accent2"/>
                </a:solidFill>
                <a:ea typeface="幼圆" pitchFamily="49" charset="-122"/>
              </a:rPr>
              <a:t>安全可靠</a:t>
            </a:r>
          </a:p>
          <a:p>
            <a:pPr eaLnBrk="1" hangingPunct="1">
              <a:buClr>
                <a:srgbClr val="FF0000"/>
              </a:buClr>
              <a:buSzTx/>
              <a:buFont typeface="Webdings" pitchFamily="18" charset="2"/>
              <a:buChar char="8"/>
            </a:pPr>
            <a:r>
              <a:rPr lang="zh-CN" altLang="en-US" sz="2400" i="0" u="none">
                <a:solidFill>
                  <a:schemeClr val="accent2"/>
                </a:solidFill>
                <a:ea typeface="幼圆" pitchFamily="49" charset="-122"/>
              </a:rPr>
              <a:t>既能共享又能保密</a:t>
            </a:r>
          </a:p>
        </p:txBody>
      </p:sp>
      <p:sp>
        <p:nvSpPr>
          <p:cNvPr id="2" name="灯片编号占位符 1"/>
          <p:cNvSpPr>
            <a:spLocks noGrp="1"/>
          </p:cNvSpPr>
          <p:nvPr>
            <p:ph type="sldNum" sz="quarter" idx="12"/>
          </p:nvPr>
        </p:nvSpPr>
        <p:spPr/>
        <p:txBody>
          <a:bodyPr/>
          <a:lstStyle/>
          <a:p>
            <a:pPr>
              <a:defRPr/>
            </a:pPr>
            <a:fld id="{788232EE-5060-4B8B-92E4-9A81D0D58C3F}" type="slidenum">
              <a:rPr lang="en-US" altLang="zh-CN" smtClean="0"/>
              <a:pPr>
                <a:defRPr/>
              </a:pPr>
              <a:t>27</a:t>
            </a:fld>
            <a:endParaRPr lang="en-US" altLang="zh-CN"/>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Rectangle 2"/>
          <p:cNvSpPr>
            <a:spLocks noGrp="1" noChangeArrowheads="1"/>
          </p:cNvSpPr>
          <p:nvPr>
            <p:ph type="title"/>
          </p:nvPr>
        </p:nvSpPr>
        <p:spPr bwMode="auto">
          <a:xfrm>
            <a:off x="457200" y="274638"/>
            <a:ext cx="50292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文件与文件系统</a:t>
            </a:r>
          </a:p>
        </p:txBody>
      </p:sp>
      <p:sp>
        <p:nvSpPr>
          <p:cNvPr id="57347" name="Text Box 3"/>
          <p:cNvSpPr txBox="1">
            <a:spLocks noChangeArrowheads="1"/>
          </p:cNvSpPr>
          <p:nvPr/>
        </p:nvSpPr>
        <p:spPr bwMode="auto">
          <a:xfrm>
            <a:off x="685800" y="1447800"/>
            <a:ext cx="7086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lnSpc>
                <a:spcPct val="125000"/>
              </a:lnSpc>
              <a:buClrTx/>
              <a:buSzTx/>
              <a:buFontTx/>
              <a:buNone/>
            </a:pPr>
            <a:r>
              <a:rPr lang="zh-CN" altLang="en-US" sz="2400" i="0" u="none">
                <a:solidFill>
                  <a:schemeClr val="accent2"/>
                </a:solidFill>
                <a:latin typeface="幼圆" pitchFamily="49" charset="-122"/>
                <a:ea typeface="幼圆" pitchFamily="49" charset="-122"/>
              </a:rPr>
              <a:t>文件是存储在一定介质上的一组信息的集合，每个文件必须有一个确定的名字。</a:t>
            </a:r>
          </a:p>
        </p:txBody>
      </p:sp>
      <p:sp>
        <p:nvSpPr>
          <p:cNvPr id="57348" name="Text Box 4"/>
          <p:cNvSpPr txBox="1">
            <a:spLocks noChangeArrowheads="1"/>
          </p:cNvSpPr>
          <p:nvPr/>
        </p:nvSpPr>
        <p:spPr bwMode="auto">
          <a:xfrm>
            <a:off x="990600" y="2781300"/>
            <a:ext cx="376237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76250" indent="-476250"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lnSpc>
                <a:spcPct val="125000"/>
              </a:lnSpc>
              <a:buClrTx/>
              <a:buSzTx/>
              <a:buFontTx/>
              <a:buNone/>
            </a:pPr>
            <a:r>
              <a:rPr lang="zh-CN" altLang="en-US" sz="2000" i="0" u="none">
                <a:solidFill>
                  <a:schemeClr val="hlink"/>
                </a:solidFill>
                <a:latin typeface="幼圆" pitchFamily="49" charset="-122"/>
                <a:ea typeface="幼圆" pitchFamily="49" charset="-122"/>
              </a:rPr>
              <a:t>文件按其性质和用途分为三类：</a:t>
            </a:r>
          </a:p>
          <a:p>
            <a:pPr eaLnBrk="1" hangingPunct="1">
              <a:lnSpc>
                <a:spcPct val="125000"/>
              </a:lnSpc>
              <a:buClr>
                <a:srgbClr val="FF0000"/>
              </a:buClr>
              <a:buSzTx/>
              <a:buFont typeface="Webdings" pitchFamily="18" charset="2"/>
              <a:buChar char="8"/>
            </a:pPr>
            <a:r>
              <a:rPr lang="zh-CN" altLang="en-US" sz="2000" i="0" u="none">
                <a:solidFill>
                  <a:schemeClr val="hlink"/>
                </a:solidFill>
                <a:latin typeface="幼圆" pitchFamily="49" charset="-122"/>
                <a:ea typeface="幼圆" pitchFamily="49" charset="-122"/>
              </a:rPr>
              <a:t>系统文件</a:t>
            </a:r>
          </a:p>
          <a:p>
            <a:pPr eaLnBrk="1" hangingPunct="1">
              <a:lnSpc>
                <a:spcPct val="125000"/>
              </a:lnSpc>
              <a:buClr>
                <a:srgbClr val="FF0000"/>
              </a:buClr>
              <a:buSzTx/>
              <a:buFont typeface="Webdings" pitchFamily="18" charset="2"/>
              <a:buChar char="8"/>
            </a:pPr>
            <a:r>
              <a:rPr lang="zh-CN" altLang="en-US" sz="2000" i="0" u="none">
                <a:solidFill>
                  <a:schemeClr val="hlink"/>
                </a:solidFill>
                <a:latin typeface="幼圆" pitchFamily="49" charset="-122"/>
                <a:ea typeface="幼圆" pitchFamily="49" charset="-122"/>
              </a:rPr>
              <a:t>程序库文件</a:t>
            </a:r>
          </a:p>
          <a:p>
            <a:pPr eaLnBrk="1" hangingPunct="1">
              <a:lnSpc>
                <a:spcPct val="125000"/>
              </a:lnSpc>
              <a:buClr>
                <a:srgbClr val="FF0000"/>
              </a:buClr>
              <a:buSzTx/>
              <a:buFont typeface="Webdings" pitchFamily="18" charset="2"/>
              <a:buChar char="8"/>
            </a:pPr>
            <a:r>
              <a:rPr lang="zh-CN" altLang="en-US" sz="2000" i="0" u="none">
                <a:solidFill>
                  <a:schemeClr val="hlink"/>
                </a:solidFill>
                <a:latin typeface="幼圆" pitchFamily="49" charset="-122"/>
                <a:ea typeface="幼圆" pitchFamily="49" charset="-122"/>
              </a:rPr>
              <a:t>用户文件</a:t>
            </a:r>
          </a:p>
        </p:txBody>
      </p:sp>
      <p:sp>
        <p:nvSpPr>
          <p:cNvPr id="57349" name="Text Box 5"/>
          <p:cNvSpPr txBox="1">
            <a:spLocks noChangeArrowheads="1"/>
          </p:cNvSpPr>
          <p:nvPr/>
        </p:nvSpPr>
        <p:spPr bwMode="auto">
          <a:xfrm>
            <a:off x="5105400" y="2743200"/>
            <a:ext cx="3251200" cy="199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76250" indent="-476250"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lnSpc>
                <a:spcPct val="125000"/>
              </a:lnSpc>
              <a:buClrTx/>
              <a:buSzTx/>
              <a:buFontTx/>
              <a:buNone/>
            </a:pPr>
            <a:r>
              <a:rPr lang="zh-CN" altLang="en-US" sz="2000" i="0" u="none">
                <a:solidFill>
                  <a:srgbClr val="FF0000"/>
                </a:solidFill>
                <a:latin typeface="幼圆" pitchFamily="49" charset="-122"/>
                <a:ea typeface="幼圆" pitchFamily="49" charset="-122"/>
              </a:rPr>
              <a:t>文件按保护级别分为四类：</a:t>
            </a:r>
          </a:p>
          <a:p>
            <a:pPr eaLnBrk="1" hangingPunct="1">
              <a:lnSpc>
                <a:spcPct val="125000"/>
              </a:lnSpc>
              <a:buClr>
                <a:srgbClr val="FF0000"/>
              </a:buClr>
              <a:buSzTx/>
              <a:buFont typeface="Webdings" pitchFamily="18" charset="2"/>
              <a:buChar char="8"/>
            </a:pPr>
            <a:r>
              <a:rPr lang="zh-CN" altLang="en-US" sz="2000" i="0" u="none">
                <a:solidFill>
                  <a:srgbClr val="FF0000"/>
                </a:solidFill>
                <a:latin typeface="幼圆" pitchFamily="49" charset="-122"/>
                <a:ea typeface="幼圆" pitchFamily="49" charset="-122"/>
              </a:rPr>
              <a:t>执行文件</a:t>
            </a:r>
          </a:p>
          <a:p>
            <a:pPr eaLnBrk="1" hangingPunct="1">
              <a:lnSpc>
                <a:spcPct val="125000"/>
              </a:lnSpc>
              <a:buClr>
                <a:srgbClr val="FF0000"/>
              </a:buClr>
              <a:buSzTx/>
              <a:buFont typeface="Webdings" pitchFamily="18" charset="2"/>
              <a:buChar char="8"/>
            </a:pPr>
            <a:r>
              <a:rPr lang="zh-CN" altLang="en-US" sz="2000" i="0" u="none">
                <a:solidFill>
                  <a:srgbClr val="FF0000"/>
                </a:solidFill>
                <a:latin typeface="幼圆" pitchFamily="49" charset="-122"/>
                <a:ea typeface="幼圆" pitchFamily="49" charset="-122"/>
              </a:rPr>
              <a:t>只读文件</a:t>
            </a:r>
          </a:p>
          <a:p>
            <a:pPr eaLnBrk="1" hangingPunct="1">
              <a:lnSpc>
                <a:spcPct val="125000"/>
              </a:lnSpc>
              <a:buClr>
                <a:srgbClr val="FF0000"/>
              </a:buClr>
              <a:buSzTx/>
              <a:buFont typeface="Webdings" pitchFamily="18" charset="2"/>
              <a:buChar char="8"/>
            </a:pPr>
            <a:r>
              <a:rPr lang="zh-CN" altLang="en-US" sz="2000" i="0" u="none">
                <a:solidFill>
                  <a:srgbClr val="FF0000"/>
                </a:solidFill>
                <a:latin typeface="幼圆" pitchFamily="49" charset="-122"/>
                <a:ea typeface="幼圆" pitchFamily="49" charset="-122"/>
              </a:rPr>
              <a:t>读写文件</a:t>
            </a:r>
          </a:p>
          <a:p>
            <a:pPr eaLnBrk="1" hangingPunct="1">
              <a:lnSpc>
                <a:spcPct val="125000"/>
              </a:lnSpc>
              <a:buClr>
                <a:srgbClr val="FF0000"/>
              </a:buClr>
              <a:buSzTx/>
              <a:buFont typeface="Webdings" pitchFamily="18" charset="2"/>
              <a:buChar char="8"/>
            </a:pPr>
            <a:r>
              <a:rPr lang="zh-CN" altLang="en-US" sz="2000" i="0" u="none">
                <a:solidFill>
                  <a:srgbClr val="FF0000"/>
                </a:solidFill>
                <a:latin typeface="幼圆" pitchFamily="49" charset="-122"/>
                <a:ea typeface="幼圆" pitchFamily="49" charset="-122"/>
              </a:rPr>
              <a:t>不保护文件</a:t>
            </a:r>
          </a:p>
        </p:txBody>
      </p:sp>
      <p:sp>
        <p:nvSpPr>
          <p:cNvPr id="57350" name="Text Box 6"/>
          <p:cNvSpPr txBox="1">
            <a:spLocks noChangeArrowheads="1"/>
          </p:cNvSpPr>
          <p:nvPr/>
        </p:nvSpPr>
        <p:spPr bwMode="auto">
          <a:xfrm>
            <a:off x="990600" y="4391025"/>
            <a:ext cx="299561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76250" indent="-476250"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lnSpc>
                <a:spcPct val="110000"/>
              </a:lnSpc>
              <a:buClrTx/>
              <a:buSzTx/>
              <a:buFontTx/>
              <a:buNone/>
            </a:pPr>
            <a:r>
              <a:rPr lang="zh-CN" altLang="en-US" sz="2000" i="0" u="none">
                <a:solidFill>
                  <a:schemeClr val="tx1"/>
                </a:solidFill>
                <a:latin typeface="幼圆" pitchFamily="49" charset="-122"/>
                <a:ea typeface="幼圆" pitchFamily="49" charset="-122"/>
              </a:rPr>
              <a:t>文件按其流向分为三类：</a:t>
            </a:r>
          </a:p>
          <a:p>
            <a:pPr eaLnBrk="1" hangingPunct="1">
              <a:lnSpc>
                <a:spcPct val="110000"/>
              </a:lnSpc>
              <a:buClr>
                <a:srgbClr val="FF0000"/>
              </a:buClr>
              <a:buSzTx/>
              <a:buFont typeface="Webdings" pitchFamily="18" charset="2"/>
              <a:buChar char="8"/>
            </a:pPr>
            <a:r>
              <a:rPr lang="zh-CN" altLang="en-US" sz="2000" i="0" u="none">
                <a:solidFill>
                  <a:schemeClr val="tx1"/>
                </a:solidFill>
                <a:latin typeface="幼圆" pitchFamily="49" charset="-122"/>
                <a:ea typeface="幼圆" pitchFamily="49" charset="-122"/>
              </a:rPr>
              <a:t>输入文件</a:t>
            </a:r>
          </a:p>
          <a:p>
            <a:pPr eaLnBrk="1" hangingPunct="1">
              <a:lnSpc>
                <a:spcPct val="140000"/>
              </a:lnSpc>
              <a:buClr>
                <a:srgbClr val="FF0000"/>
              </a:buClr>
              <a:buSzTx/>
              <a:buFont typeface="Webdings" pitchFamily="18" charset="2"/>
              <a:buChar char="8"/>
            </a:pPr>
            <a:r>
              <a:rPr lang="zh-CN" altLang="en-US" sz="2000" i="0" u="none">
                <a:solidFill>
                  <a:schemeClr val="tx1"/>
                </a:solidFill>
                <a:latin typeface="幼圆" pitchFamily="49" charset="-122"/>
                <a:ea typeface="幼圆" pitchFamily="49" charset="-122"/>
              </a:rPr>
              <a:t>输出库文件</a:t>
            </a:r>
          </a:p>
          <a:p>
            <a:pPr eaLnBrk="1" hangingPunct="1">
              <a:lnSpc>
                <a:spcPct val="140000"/>
              </a:lnSpc>
              <a:buClr>
                <a:srgbClr val="FF0000"/>
              </a:buClr>
              <a:buSzTx/>
              <a:buFont typeface="Webdings" pitchFamily="18" charset="2"/>
              <a:buChar char="8"/>
            </a:pPr>
            <a:r>
              <a:rPr lang="zh-CN" altLang="en-US" sz="2000" i="0" u="none">
                <a:solidFill>
                  <a:schemeClr val="tx1"/>
                </a:solidFill>
                <a:latin typeface="幼圆" pitchFamily="49" charset="-122"/>
                <a:ea typeface="幼圆" pitchFamily="49" charset="-122"/>
              </a:rPr>
              <a:t>输入输出文件</a:t>
            </a:r>
          </a:p>
        </p:txBody>
      </p:sp>
      <p:sp>
        <p:nvSpPr>
          <p:cNvPr id="2" name="灯片编号占位符 1"/>
          <p:cNvSpPr>
            <a:spLocks noGrp="1"/>
          </p:cNvSpPr>
          <p:nvPr>
            <p:ph type="sldNum" sz="quarter" idx="12"/>
          </p:nvPr>
        </p:nvSpPr>
        <p:spPr/>
        <p:txBody>
          <a:bodyPr/>
          <a:lstStyle/>
          <a:p>
            <a:pPr>
              <a:defRPr/>
            </a:pPr>
            <a:fld id="{0DF56319-C7A4-4E37-B9A3-9924C5AA0CE4}" type="slidenum">
              <a:rPr lang="en-US" altLang="zh-CN" smtClean="0"/>
              <a:pPr>
                <a:defRPr/>
              </a:pPr>
              <a:t>28</a:t>
            </a:fld>
            <a:endParaRPr lang="en-US" altLang="zh-CN"/>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Rectangle 2"/>
          <p:cNvSpPr>
            <a:spLocks noGrp="1" noChangeArrowheads="1"/>
          </p:cNvSpPr>
          <p:nvPr>
            <p:ph type="title"/>
          </p:nvPr>
        </p:nvSpPr>
        <p:spPr bwMode="auto">
          <a:xfrm>
            <a:off x="457200" y="274638"/>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文件目录与文件系统</a:t>
            </a:r>
          </a:p>
        </p:txBody>
      </p:sp>
      <p:sp>
        <p:nvSpPr>
          <p:cNvPr id="58371" name="Text Box 3"/>
          <p:cNvSpPr txBox="1">
            <a:spLocks noChangeArrowheads="1"/>
          </p:cNvSpPr>
          <p:nvPr/>
        </p:nvSpPr>
        <p:spPr bwMode="auto">
          <a:xfrm>
            <a:off x="914400" y="2667000"/>
            <a:ext cx="6311900" cy="294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571500" indent="-571500"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lnSpc>
                <a:spcPct val="130000"/>
              </a:lnSpc>
              <a:buClrTx/>
              <a:buSzTx/>
              <a:buFontTx/>
              <a:buNone/>
            </a:pPr>
            <a:r>
              <a:rPr lang="zh-CN" altLang="zh-CN" sz="2400" i="0" u="none">
                <a:solidFill>
                  <a:schemeClr val="hlink"/>
                </a:solidFill>
                <a:latin typeface="幼圆" pitchFamily="49" charset="-122"/>
                <a:ea typeface="幼圆" pitchFamily="49" charset="-122"/>
              </a:rPr>
              <a:t>每个用户</a:t>
            </a:r>
            <a:r>
              <a:rPr lang="zh-CN" altLang="en-US" sz="2400" i="0" u="none">
                <a:solidFill>
                  <a:schemeClr val="hlink"/>
                </a:solidFill>
                <a:latin typeface="幼圆" pitchFamily="49" charset="-122"/>
                <a:ea typeface="幼圆" pitchFamily="49" charset="-122"/>
              </a:rPr>
              <a:t>文件目录记录项中的信息一般包括：</a:t>
            </a:r>
          </a:p>
          <a:p>
            <a:pPr eaLnBrk="1" hangingPunct="1">
              <a:lnSpc>
                <a:spcPct val="130000"/>
              </a:lnSpc>
              <a:buClr>
                <a:srgbClr val="FF0000"/>
              </a:buClr>
              <a:buSzTx/>
              <a:buFont typeface="Webdings" pitchFamily="18" charset="2"/>
              <a:buChar char="8"/>
            </a:pPr>
            <a:r>
              <a:rPr lang="zh-CN" altLang="en-US" sz="2000" i="0" u="none">
                <a:solidFill>
                  <a:schemeClr val="hlink"/>
                </a:solidFill>
                <a:latin typeface="幼圆" pitchFamily="49" charset="-122"/>
                <a:ea typeface="幼圆" pitchFamily="49" charset="-122"/>
              </a:rPr>
              <a:t>文件名</a:t>
            </a:r>
          </a:p>
          <a:p>
            <a:pPr eaLnBrk="1" hangingPunct="1">
              <a:lnSpc>
                <a:spcPct val="130000"/>
              </a:lnSpc>
              <a:buClr>
                <a:srgbClr val="FF0000"/>
              </a:buClr>
              <a:buSzTx/>
              <a:buFont typeface="Webdings" pitchFamily="18" charset="2"/>
              <a:buChar char="8"/>
            </a:pPr>
            <a:r>
              <a:rPr lang="zh-CN" altLang="en-US" sz="2000" i="0" u="none">
                <a:solidFill>
                  <a:schemeClr val="hlink"/>
                </a:solidFill>
                <a:latin typeface="幼圆" pitchFamily="49" charset="-122"/>
                <a:ea typeface="幼圆" pitchFamily="49" charset="-122"/>
              </a:rPr>
              <a:t>文件逻辑结构</a:t>
            </a:r>
          </a:p>
          <a:p>
            <a:pPr eaLnBrk="1" hangingPunct="1">
              <a:lnSpc>
                <a:spcPct val="130000"/>
              </a:lnSpc>
              <a:buClr>
                <a:srgbClr val="FF0000"/>
              </a:buClr>
              <a:buSzTx/>
              <a:buFont typeface="Webdings" pitchFamily="18" charset="2"/>
              <a:buChar char="8"/>
            </a:pPr>
            <a:r>
              <a:rPr lang="zh-CN" altLang="en-US" sz="2000" i="0" u="none">
                <a:solidFill>
                  <a:schemeClr val="hlink"/>
                </a:solidFill>
                <a:latin typeface="幼圆" pitchFamily="49" charset="-122"/>
                <a:ea typeface="幼圆" pitchFamily="49" charset="-122"/>
              </a:rPr>
              <a:t>文件存储的物理位置</a:t>
            </a:r>
          </a:p>
          <a:p>
            <a:pPr eaLnBrk="1" hangingPunct="1">
              <a:lnSpc>
                <a:spcPct val="130000"/>
              </a:lnSpc>
              <a:buClr>
                <a:srgbClr val="FF0000"/>
              </a:buClr>
              <a:buSzTx/>
              <a:buFont typeface="Webdings" pitchFamily="18" charset="2"/>
              <a:buChar char="8"/>
            </a:pPr>
            <a:r>
              <a:rPr lang="zh-CN" altLang="en-US" sz="2000" i="0" u="none">
                <a:solidFill>
                  <a:schemeClr val="hlink"/>
                </a:solidFill>
                <a:latin typeface="幼圆" pitchFamily="49" charset="-122"/>
                <a:ea typeface="幼圆" pitchFamily="49" charset="-122"/>
              </a:rPr>
              <a:t>存取控制信息</a:t>
            </a:r>
          </a:p>
          <a:p>
            <a:pPr eaLnBrk="1" hangingPunct="1">
              <a:lnSpc>
                <a:spcPct val="130000"/>
              </a:lnSpc>
              <a:buClr>
                <a:srgbClr val="FF0000"/>
              </a:buClr>
              <a:buSzTx/>
              <a:buFont typeface="Webdings" pitchFamily="18" charset="2"/>
              <a:buChar char="8"/>
            </a:pPr>
            <a:r>
              <a:rPr lang="zh-CN" altLang="en-US" sz="2000" i="0" u="none">
                <a:solidFill>
                  <a:schemeClr val="hlink"/>
                </a:solidFill>
                <a:latin typeface="幼圆" pitchFamily="49" charset="-122"/>
                <a:ea typeface="幼圆" pitchFamily="49" charset="-122"/>
              </a:rPr>
              <a:t>管理信息</a:t>
            </a:r>
          </a:p>
          <a:p>
            <a:pPr eaLnBrk="1" hangingPunct="1">
              <a:lnSpc>
                <a:spcPct val="130000"/>
              </a:lnSpc>
              <a:buClr>
                <a:srgbClr val="FF0000"/>
              </a:buClr>
              <a:buSzTx/>
              <a:buFont typeface="Webdings" pitchFamily="18" charset="2"/>
              <a:buChar char="8"/>
            </a:pPr>
            <a:r>
              <a:rPr lang="zh-CN" altLang="en-US" sz="2000" i="0" u="none">
                <a:solidFill>
                  <a:schemeClr val="hlink"/>
                </a:solidFill>
                <a:latin typeface="幼圆" pitchFamily="49" charset="-122"/>
                <a:ea typeface="幼圆" pitchFamily="49" charset="-122"/>
              </a:rPr>
              <a:t>文件类型</a:t>
            </a:r>
            <a:endParaRPr lang="zh-CN" altLang="en-US" sz="2400" i="0" u="none">
              <a:solidFill>
                <a:schemeClr val="hlink"/>
              </a:solidFill>
              <a:latin typeface="幼圆" pitchFamily="49" charset="-122"/>
              <a:ea typeface="幼圆" pitchFamily="49" charset="-122"/>
            </a:endParaRPr>
          </a:p>
        </p:txBody>
      </p:sp>
      <p:sp>
        <p:nvSpPr>
          <p:cNvPr id="58372" name="Text Box 4"/>
          <p:cNvSpPr txBox="1">
            <a:spLocks noChangeArrowheads="1"/>
          </p:cNvSpPr>
          <p:nvPr/>
        </p:nvSpPr>
        <p:spPr bwMode="auto">
          <a:xfrm>
            <a:off x="914400" y="1447800"/>
            <a:ext cx="77724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lnSpc>
                <a:spcPct val="130000"/>
              </a:lnSpc>
              <a:buClrTx/>
              <a:buSzTx/>
              <a:buFontTx/>
              <a:buNone/>
            </a:pPr>
            <a:r>
              <a:rPr lang="zh-CN" altLang="en-US" sz="2400" i="0" u="none">
                <a:solidFill>
                  <a:schemeClr val="hlink"/>
                </a:solidFill>
                <a:latin typeface="幼圆" pitchFamily="49" charset="-122"/>
                <a:ea typeface="幼圆" pitchFamily="49" charset="-122"/>
              </a:rPr>
              <a:t>文件目录是指用于记录系统中所有文件的名字、存放地址以及文件的其他说明信息的目录表。</a:t>
            </a:r>
          </a:p>
        </p:txBody>
      </p:sp>
      <p:sp>
        <p:nvSpPr>
          <p:cNvPr id="2" name="灯片编号占位符 1"/>
          <p:cNvSpPr>
            <a:spLocks noGrp="1"/>
          </p:cNvSpPr>
          <p:nvPr>
            <p:ph type="sldNum" sz="quarter" idx="12"/>
          </p:nvPr>
        </p:nvSpPr>
        <p:spPr/>
        <p:txBody>
          <a:bodyPr/>
          <a:lstStyle/>
          <a:p>
            <a:pPr>
              <a:defRPr/>
            </a:pPr>
            <a:fld id="{42023016-D1D5-43F8-9D84-6DD65F8D7FF2}" type="slidenum">
              <a:rPr lang="en-US" altLang="zh-CN" smtClean="0"/>
              <a:pPr>
                <a:defRPr/>
              </a:pPr>
              <a:t>29</a:t>
            </a:fld>
            <a:endParaRPr lang="en-US" altLang="zh-CN"/>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ChangeArrowheads="1"/>
          </p:cNvSpPr>
          <p:nvPr/>
        </p:nvSpPr>
        <p:spPr bwMode="auto">
          <a:xfrm>
            <a:off x="0" y="0"/>
            <a:ext cx="4756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zh-CN" altLang="en-US" sz="4400" i="1" noProof="1">
                <a:solidFill>
                  <a:srgbClr val="0033CC"/>
                </a:solidFill>
                <a:effectLst>
                  <a:outerShdw blurRad="38100" dist="38100" dir="2700000" algn="tl">
                    <a:srgbClr val="C0C0C0"/>
                  </a:outerShdw>
                </a:effectLst>
                <a:latin typeface="Times New Roman" pitchFamily="18" charset="0"/>
              </a:rPr>
              <a:t>操作系统的功能</a:t>
            </a:r>
            <a:r>
              <a:rPr kumimoji="1" lang="zh-CN" altLang="en-US" sz="4000" noProof="1">
                <a:solidFill>
                  <a:schemeClr val="tx1"/>
                </a:solidFill>
                <a:latin typeface="Times New Roman" pitchFamily="18" charset="0"/>
                <a:ea typeface="宋体" pitchFamily="2" charset="-122"/>
              </a:rPr>
              <a:t>	</a:t>
            </a:r>
            <a:endParaRPr kumimoji="1" lang="zh-CN" altLang="en-US" sz="4000">
              <a:solidFill>
                <a:schemeClr val="tx1"/>
              </a:solidFill>
              <a:latin typeface="Times New Roman" pitchFamily="18" charset="0"/>
              <a:ea typeface="宋体" pitchFamily="2" charset="-122"/>
            </a:endParaRPr>
          </a:p>
        </p:txBody>
      </p:sp>
      <p:sp>
        <p:nvSpPr>
          <p:cNvPr id="11267" name="Line 3"/>
          <p:cNvSpPr>
            <a:spLocks noChangeShapeType="1"/>
          </p:cNvSpPr>
          <p:nvPr/>
        </p:nvSpPr>
        <p:spPr bwMode="auto">
          <a:xfrm>
            <a:off x="0" y="609600"/>
            <a:ext cx="5562600" cy="152400"/>
          </a:xfrm>
          <a:prstGeom prst="line">
            <a:avLst/>
          </a:prstGeom>
          <a:noFill/>
          <a:ln w="9525">
            <a:solidFill>
              <a:srgbClr val="000000"/>
            </a:solidFill>
            <a:round/>
            <a:headEnd/>
            <a:tailEnd/>
          </a:ln>
          <a:effectLst/>
          <a:scene3d>
            <a:camera prst="legacyPerspectiveTopLeft">
              <a:rot lat="0" lon="20519992"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endParaRPr lang="zh-CN" altLang="en-US"/>
          </a:p>
        </p:txBody>
      </p:sp>
      <p:grpSp>
        <p:nvGrpSpPr>
          <p:cNvPr id="11268" name="Group 4"/>
          <p:cNvGrpSpPr>
            <a:grpSpLocks/>
          </p:cNvGrpSpPr>
          <p:nvPr/>
        </p:nvGrpSpPr>
        <p:grpSpPr bwMode="auto">
          <a:xfrm>
            <a:off x="381000" y="1143000"/>
            <a:ext cx="4375150" cy="1574800"/>
            <a:chOff x="672" y="1056"/>
            <a:chExt cx="2108" cy="992"/>
          </a:xfrm>
        </p:grpSpPr>
        <p:sp>
          <p:nvSpPr>
            <p:cNvPr id="11274" name="AutoShape 5"/>
            <p:cNvSpPr>
              <a:spLocks noChangeArrowheads="1"/>
            </p:cNvSpPr>
            <p:nvPr/>
          </p:nvSpPr>
          <p:spPr bwMode="auto">
            <a:xfrm>
              <a:off x="672" y="1056"/>
              <a:ext cx="2108" cy="992"/>
            </a:xfrm>
            <a:prstGeom prst="flowChartPunchedCard">
              <a:avLst/>
            </a:prstGeom>
            <a:solidFill>
              <a:srgbClr val="008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endParaRPr kumimoji="1" lang="zh-CN" altLang="zh-CN" sz="2800">
                <a:solidFill>
                  <a:schemeClr val="tx1"/>
                </a:solidFill>
                <a:latin typeface="宋体" pitchFamily="2" charset="-122"/>
                <a:ea typeface="宋体" pitchFamily="2" charset="-122"/>
              </a:endParaRPr>
            </a:p>
          </p:txBody>
        </p:sp>
        <p:sp>
          <p:nvSpPr>
            <p:cNvPr id="11275" name="Rectangle 6"/>
            <p:cNvSpPr>
              <a:spLocks noChangeArrowheads="1"/>
            </p:cNvSpPr>
            <p:nvPr/>
          </p:nvSpPr>
          <p:spPr bwMode="auto">
            <a:xfrm>
              <a:off x="868" y="1138"/>
              <a:ext cx="190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r>
                <a:rPr kumimoji="1" lang="en-US" altLang="zh-CN" sz="2400">
                  <a:solidFill>
                    <a:srgbClr val="FFFF00"/>
                  </a:solidFill>
                  <a:latin typeface="宋体" pitchFamily="2" charset="-122"/>
                  <a:ea typeface="宋体" pitchFamily="2" charset="-122"/>
                </a:rPr>
                <a:t> </a:t>
              </a:r>
              <a:r>
                <a:rPr kumimoji="1" lang="en-US" altLang="zh-CN" sz="2800">
                  <a:solidFill>
                    <a:srgbClr val="FFFF00"/>
                  </a:solidFill>
                  <a:latin typeface="宋体" pitchFamily="2" charset="-122"/>
                  <a:ea typeface="宋体" pitchFamily="2" charset="-122"/>
                </a:rPr>
                <a:t>CPU</a:t>
              </a:r>
              <a:r>
                <a:rPr kumimoji="1" lang="zh-CN" altLang="en-US" sz="2800">
                  <a:solidFill>
                    <a:srgbClr val="FFFF00"/>
                  </a:solidFill>
                  <a:latin typeface="宋体" pitchFamily="2" charset="-122"/>
                  <a:ea typeface="宋体" pitchFamily="2" charset="-122"/>
                </a:rPr>
                <a:t>的控制与管理</a:t>
              </a:r>
              <a:endParaRPr kumimoji="1" lang="zh-CN" altLang="en-US" sz="2800">
                <a:solidFill>
                  <a:schemeClr val="tx1"/>
                </a:solidFill>
                <a:latin typeface="宋体" pitchFamily="2" charset="-122"/>
                <a:ea typeface="宋体" pitchFamily="2" charset="-122"/>
              </a:endParaRPr>
            </a:p>
          </p:txBody>
        </p:sp>
      </p:grpSp>
      <p:grpSp>
        <p:nvGrpSpPr>
          <p:cNvPr id="11269" name="Group 19"/>
          <p:cNvGrpSpPr>
            <a:grpSpLocks/>
          </p:cNvGrpSpPr>
          <p:nvPr/>
        </p:nvGrpSpPr>
        <p:grpSpPr bwMode="auto">
          <a:xfrm>
            <a:off x="5334000" y="152400"/>
            <a:ext cx="3657600" cy="609600"/>
            <a:chOff x="3984" y="96"/>
            <a:chExt cx="1680" cy="384"/>
          </a:xfrm>
        </p:grpSpPr>
        <p:sp>
          <p:nvSpPr>
            <p:cNvPr id="11272" name="Oval 20"/>
            <p:cNvSpPr>
              <a:spLocks noChangeArrowheads="1"/>
            </p:cNvSpPr>
            <p:nvPr/>
          </p:nvSpPr>
          <p:spPr bwMode="auto">
            <a:xfrm>
              <a:off x="3984" y="96"/>
              <a:ext cx="1680" cy="384"/>
            </a:xfrm>
            <a:prstGeom prst="ellipse">
              <a:avLst/>
            </a:prstGeom>
            <a:solidFill>
              <a:srgbClr val="FFCC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3" name="Rectangle 21"/>
            <p:cNvSpPr>
              <a:spLocks noChangeArrowheads="1"/>
            </p:cNvSpPr>
            <p:nvPr/>
          </p:nvSpPr>
          <p:spPr bwMode="auto">
            <a:xfrm>
              <a:off x="4224" y="144"/>
              <a:ext cx="1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33CC"/>
                  </a:solidFill>
                  <a:latin typeface="Times New Roman" pitchFamily="18" charset="0"/>
                  <a:ea typeface="宋体" pitchFamily="2" charset="-122"/>
                </a:rPr>
                <a:t>操作系统概述</a:t>
              </a:r>
              <a:endParaRPr kumimoji="1" lang="zh-CN" altLang="en-US" sz="2400">
                <a:solidFill>
                  <a:srgbClr val="FBF761"/>
                </a:solidFill>
                <a:latin typeface="Times New Roman" pitchFamily="18" charset="0"/>
                <a:ea typeface="宋体" pitchFamily="2" charset="-122"/>
              </a:endParaRPr>
            </a:p>
          </p:txBody>
        </p:sp>
      </p:grpSp>
      <p:sp>
        <p:nvSpPr>
          <p:cNvPr id="11270" name="AutoShape 22"/>
          <p:cNvSpPr>
            <a:spLocks noChangeArrowheads="1"/>
          </p:cNvSpPr>
          <p:nvPr/>
        </p:nvSpPr>
        <p:spPr bwMode="auto">
          <a:xfrm>
            <a:off x="1524000" y="3276600"/>
            <a:ext cx="6705600" cy="2514600"/>
          </a:xfrm>
          <a:prstGeom prst="wedgeRoundRectCallout">
            <a:avLst>
              <a:gd name="adj1" fmla="val -38634"/>
              <a:gd name="adj2" fmla="val -71593"/>
              <a:gd name="adj3" fmla="val 16667"/>
            </a:avLst>
          </a:prstGeom>
          <a:solidFill>
            <a:srgbClr val="FF99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3200" b="0" dirty="0">
                <a:solidFill>
                  <a:schemeClr val="tx2"/>
                </a:solidFill>
              </a:rPr>
              <a:t>当有多个请求服务时，如何充分发挥</a:t>
            </a:r>
            <a:r>
              <a:rPr kumimoji="1" lang="en-US" altLang="zh-CN" sz="3200" b="0" dirty="0">
                <a:solidFill>
                  <a:schemeClr val="tx2"/>
                </a:solidFill>
              </a:rPr>
              <a:t>CPU</a:t>
            </a:r>
            <a:r>
              <a:rPr kumimoji="1" lang="zh-CN" altLang="en-US" sz="3200" b="0" dirty="0">
                <a:solidFill>
                  <a:schemeClr val="tx2"/>
                </a:solidFill>
              </a:rPr>
              <a:t>的作用，提高其使用效率，协调各程序之间的运行，合理地为所有用户服务</a:t>
            </a:r>
            <a:r>
              <a:rPr kumimoji="1" lang="zh-CN" altLang="en-US" sz="3200" b="0" dirty="0">
                <a:solidFill>
                  <a:schemeClr val="tx1"/>
                </a:solidFill>
              </a:rPr>
              <a:t>。</a:t>
            </a:r>
          </a:p>
        </p:txBody>
      </p:sp>
      <p:sp>
        <p:nvSpPr>
          <p:cNvPr id="2" name="灯片编号占位符 1"/>
          <p:cNvSpPr>
            <a:spLocks noGrp="1"/>
          </p:cNvSpPr>
          <p:nvPr>
            <p:ph type="sldNum" sz="quarter" idx="12"/>
          </p:nvPr>
        </p:nvSpPr>
        <p:spPr/>
        <p:txBody>
          <a:bodyPr/>
          <a:lstStyle/>
          <a:p>
            <a:pPr>
              <a:defRPr/>
            </a:pPr>
            <a:fld id="{3A7B0ED0-377D-49C8-9715-6F61F1166EB0}" type="slidenum">
              <a:rPr lang="en-US" altLang="zh-CN" smtClean="0"/>
              <a:pPr>
                <a:defRPr/>
              </a:pPr>
              <a:t>3</a:t>
            </a:fld>
            <a:endParaRPr lang="en-US" altLang="zh-CN"/>
          </a:p>
        </p:txBody>
      </p:sp>
    </p:spTree>
    <p:extLst>
      <p:ext uri="{BB962C8B-B14F-4D97-AF65-F5344CB8AC3E}">
        <p14:creationId xmlns:p14="http://schemas.microsoft.com/office/powerpoint/2010/main" val="32446457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fade">
                                      <p:cBhvr>
                                        <p:cTn id="7" dur="1000"/>
                                        <p:tgtEl>
                                          <p:spTgt spid="11270"/>
                                        </p:tgtEl>
                                      </p:cBhvr>
                                    </p:animEffect>
                                    <p:anim calcmode="lin" valueType="num">
                                      <p:cBhvr>
                                        <p:cTn id="8" dur="1000" fill="hold"/>
                                        <p:tgtEl>
                                          <p:spTgt spid="11270"/>
                                        </p:tgtEl>
                                        <p:attrNameLst>
                                          <p:attrName>ppt_x</p:attrName>
                                        </p:attrNameLst>
                                      </p:cBhvr>
                                      <p:tavLst>
                                        <p:tav tm="0">
                                          <p:val>
                                            <p:strVal val="#ppt_x"/>
                                          </p:val>
                                        </p:tav>
                                        <p:tav tm="100000">
                                          <p:val>
                                            <p:strVal val="#ppt_x"/>
                                          </p:val>
                                        </p:tav>
                                      </p:tavLst>
                                    </p:anim>
                                    <p:anim calcmode="lin" valueType="num">
                                      <p:cBhvr>
                                        <p:cTn id="9" dur="1000" fill="hold"/>
                                        <p:tgtEl>
                                          <p:spTgt spid="112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type="title"/>
          </p:nvPr>
        </p:nvSpPr>
        <p:spPr bwMode="auto">
          <a:xfrm>
            <a:off x="457200" y="274638"/>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a:t>
            </a:r>
          </a:p>
        </p:txBody>
      </p:sp>
      <p:graphicFrame>
        <p:nvGraphicFramePr>
          <p:cNvPr id="59395" name="Object 3"/>
          <p:cNvGraphicFramePr>
            <a:graphicFrameLocks noChangeAspect="1"/>
          </p:cNvGraphicFramePr>
          <p:nvPr/>
        </p:nvGraphicFramePr>
        <p:xfrm>
          <a:off x="838200" y="1905000"/>
          <a:ext cx="346075" cy="341313"/>
        </p:xfrm>
        <a:graphic>
          <a:graphicData uri="http://schemas.openxmlformats.org/presentationml/2006/ole">
            <mc:AlternateContent xmlns:mc="http://schemas.openxmlformats.org/markup-compatibility/2006">
              <mc:Choice xmlns:v="urn:schemas-microsoft-com:vml" Requires="v">
                <p:oleObj spid="_x0000_s59973" name="BMP 图象" r:id="rId4" imgW="685714" imgH="676369" progId="Paint.Picture">
                  <p:embed/>
                </p:oleObj>
              </mc:Choice>
              <mc:Fallback>
                <p:oleObj name="BMP 图象" r:id="rId4" imgW="685714" imgH="676369" progId="Paint.Picture">
                  <p:embed/>
                  <p:pic>
                    <p:nvPicPr>
                      <p:cNvPr id="0" name="Object 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9050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6" name="Object 4"/>
          <p:cNvGraphicFramePr>
            <a:graphicFrameLocks noChangeAspect="1"/>
          </p:cNvGraphicFramePr>
          <p:nvPr/>
        </p:nvGraphicFramePr>
        <p:xfrm>
          <a:off x="838200" y="3773488"/>
          <a:ext cx="346075" cy="341312"/>
        </p:xfrm>
        <a:graphic>
          <a:graphicData uri="http://schemas.openxmlformats.org/presentationml/2006/ole">
            <mc:AlternateContent xmlns:mc="http://schemas.openxmlformats.org/markup-compatibility/2006">
              <mc:Choice xmlns:v="urn:schemas-microsoft-com:vml" Requires="v">
                <p:oleObj spid="_x0000_s59974" name="BMP 图象" r:id="rId6" imgW="685714" imgH="676369" progId="Paint.Picture">
                  <p:embed/>
                </p:oleObj>
              </mc:Choice>
              <mc:Fallback>
                <p:oleObj name="BMP 图象" r:id="rId6" imgW="685714" imgH="676369" progId="Paint.Picture">
                  <p:embed/>
                  <p:pic>
                    <p:nvPicPr>
                      <p:cNvPr id="0" name="Object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377348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485" name="Text Box 5"/>
          <p:cNvSpPr txBox="1">
            <a:spLocks noChangeArrowheads="1"/>
          </p:cNvSpPr>
          <p:nvPr/>
        </p:nvSpPr>
        <p:spPr bwMode="auto">
          <a:xfrm>
            <a:off x="1219200" y="1555750"/>
            <a:ext cx="63119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buClrTx/>
              <a:buSzTx/>
              <a:buFontTx/>
              <a:buNone/>
              <a:defRPr/>
            </a:pPr>
            <a:r>
              <a:rPr kumimoji="0" lang="zh-CN" altLang="en-US" sz="3200" i="0" u="none">
                <a:solidFill>
                  <a:srgbClr val="FF0000"/>
                </a:solidFill>
                <a:effectLst>
                  <a:outerShdw blurRad="38100" dist="38100" dir="2700000" algn="tl">
                    <a:srgbClr val="C0C0C0"/>
                  </a:outerShdw>
                </a:effectLst>
                <a:latin typeface="Times New Roman" pitchFamily="18" charset="0"/>
                <a:ea typeface="幼圆" pitchFamily="49" charset="-122"/>
              </a:rPr>
              <a:t>文件的概念</a:t>
            </a:r>
          </a:p>
          <a:p>
            <a:pPr>
              <a:buClrTx/>
              <a:buSzTx/>
              <a:buFontTx/>
              <a:buNone/>
              <a:defRPr/>
            </a:pPr>
            <a:r>
              <a:rPr kumimoji="0" lang="zh-CN" altLang="en-US" sz="2400" i="0" u="none">
                <a:solidFill>
                  <a:schemeClr val="hlink"/>
                </a:solidFill>
                <a:latin typeface="Times New Roman" pitchFamily="18" charset="0"/>
                <a:ea typeface="幼圆" pitchFamily="49" charset="-122"/>
              </a:rPr>
              <a:t>文件是</a:t>
            </a: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存储在一定介质上</a:t>
            </a:r>
            <a:r>
              <a:rPr kumimoji="0" lang="zh-CN" altLang="en-US" sz="2400" i="0" u="none">
                <a:solidFill>
                  <a:schemeClr val="hlink"/>
                </a:solidFill>
                <a:latin typeface="Times New Roman" pitchFamily="18" charset="0"/>
                <a:ea typeface="幼圆" pitchFamily="49" charset="-122"/>
              </a:rPr>
              <a:t>的</a:t>
            </a:r>
            <a:r>
              <a:rPr kumimoji="0" lang="zh-CN" altLang="en-US" sz="2400" i="0" u="none">
                <a:solidFill>
                  <a:srgbClr val="FF9900"/>
                </a:solidFill>
                <a:effectLst>
                  <a:outerShdw blurRad="38100" dist="38100" dir="2700000" algn="tl">
                    <a:srgbClr val="C0C0C0"/>
                  </a:outerShdw>
                </a:effectLst>
                <a:latin typeface="Times New Roman" pitchFamily="18" charset="0"/>
                <a:ea typeface="幼圆" pitchFamily="49" charset="-122"/>
              </a:rPr>
              <a:t>一组信息的集合</a:t>
            </a:r>
            <a:r>
              <a:rPr kumimoji="0" lang="zh-CN" altLang="en-US" sz="2400" i="0" u="none">
                <a:solidFill>
                  <a:schemeClr val="hlink"/>
                </a:solidFill>
                <a:latin typeface="Times New Roman" pitchFamily="18" charset="0"/>
                <a:ea typeface="幼圆" pitchFamily="49" charset="-122"/>
              </a:rPr>
              <a:t>，</a:t>
            </a:r>
          </a:p>
          <a:p>
            <a:pPr>
              <a:buClrTx/>
              <a:buSzTx/>
              <a:buFontTx/>
              <a:buNone/>
              <a:defRPr/>
            </a:pPr>
            <a:r>
              <a:rPr kumimoji="0" lang="zh-CN" altLang="en-US" sz="2400" i="0" u="none">
                <a:solidFill>
                  <a:schemeClr val="hlink"/>
                </a:solidFill>
                <a:latin typeface="Times New Roman" pitchFamily="18" charset="0"/>
                <a:ea typeface="幼圆" pitchFamily="49" charset="-122"/>
              </a:rPr>
              <a:t>每个文件必须有一个</a:t>
            </a:r>
            <a:r>
              <a:rPr kumimoji="0" lang="zh-CN" altLang="en-US" sz="2400" i="0" u="none">
                <a:solidFill>
                  <a:srgbClr val="00CC00"/>
                </a:solidFill>
                <a:effectLst>
                  <a:outerShdw blurRad="38100" dist="38100" dir="2700000" algn="tl">
                    <a:srgbClr val="C0C0C0"/>
                  </a:outerShdw>
                </a:effectLst>
                <a:latin typeface="Times New Roman" pitchFamily="18" charset="0"/>
                <a:ea typeface="幼圆" pitchFamily="49" charset="-122"/>
              </a:rPr>
              <a:t>确定的名字</a:t>
            </a:r>
            <a:r>
              <a:rPr kumimoji="0" lang="zh-CN" altLang="en-US" sz="2400" i="0" u="none">
                <a:solidFill>
                  <a:schemeClr val="hlink"/>
                </a:solidFill>
                <a:latin typeface="Times New Roman" pitchFamily="18" charset="0"/>
                <a:ea typeface="幼圆" pitchFamily="49" charset="-122"/>
              </a:rPr>
              <a:t>。</a:t>
            </a:r>
          </a:p>
          <a:p>
            <a:pPr>
              <a:buClrTx/>
              <a:buSzTx/>
              <a:buFontTx/>
              <a:buNone/>
              <a:defRPr/>
            </a:pPr>
            <a:endParaRPr kumimoji="0" lang="zh-CN" altLang="en-US" sz="2800" i="0" u="none">
              <a:solidFill>
                <a:schemeClr val="hlink"/>
              </a:solidFill>
              <a:latin typeface="Times New Roman" pitchFamily="18" charset="0"/>
              <a:ea typeface="幼圆" pitchFamily="49" charset="-122"/>
            </a:endParaRPr>
          </a:p>
          <a:p>
            <a:pPr>
              <a:lnSpc>
                <a:spcPct val="150000"/>
              </a:lnSpc>
              <a:buClrTx/>
              <a:buSzTx/>
              <a:buFontTx/>
              <a:buNone/>
              <a:defRPr/>
            </a:pPr>
            <a:r>
              <a:rPr kumimoji="0" lang="zh-CN" altLang="en-US" sz="3200" i="0" u="none">
                <a:solidFill>
                  <a:srgbClr val="FF0000"/>
                </a:solidFill>
                <a:effectLst>
                  <a:outerShdw blurRad="38100" dist="38100" dir="2700000" algn="tl">
                    <a:srgbClr val="C0C0C0"/>
                  </a:outerShdw>
                </a:effectLst>
                <a:latin typeface="Times New Roman" pitchFamily="18" charset="0"/>
                <a:ea typeface="幼圆" pitchFamily="49" charset="-122"/>
              </a:rPr>
              <a:t>创建文件的三要素</a:t>
            </a:r>
          </a:p>
          <a:p>
            <a:pPr>
              <a:buClrTx/>
              <a:buSzTx/>
              <a:buFontTx/>
              <a:buNone/>
              <a:defRPr/>
            </a:pPr>
            <a:r>
              <a:rPr kumimoji="0" lang="zh-CN" altLang="en-US" sz="2400" i="0" u="none">
                <a:solidFill>
                  <a:srgbClr val="00CC00"/>
                </a:solidFill>
                <a:effectLst>
                  <a:outerShdw blurRad="38100" dist="38100" dir="2700000" algn="tl">
                    <a:srgbClr val="C0C0C0"/>
                  </a:outerShdw>
                </a:effectLst>
                <a:latin typeface="Times New Roman" pitchFamily="18" charset="0"/>
                <a:ea typeface="幼圆" pitchFamily="49" charset="-122"/>
              </a:rPr>
              <a:t>文件名</a:t>
            </a:r>
            <a:r>
              <a:rPr kumimoji="0" lang="zh-CN" altLang="en-US" sz="2400" i="0" u="none">
                <a:solidFill>
                  <a:schemeClr val="hlink"/>
                </a:solidFill>
                <a:latin typeface="Times New Roman" pitchFamily="18" charset="0"/>
                <a:ea typeface="幼圆" pitchFamily="49" charset="-122"/>
              </a:rPr>
              <a:t>、</a:t>
            </a: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存放位置</a:t>
            </a:r>
            <a:r>
              <a:rPr kumimoji="0" lang="zh-CN" altLang="en-US" sz="2400" i="0" u="none">
                <a:solidFill>
                  <a:schemeClr val="hlink"/>
                </a:solidFill>
                <a:latin typeface="Times New Roman" pitchFamily="18" charset="0"/>
                <a:ea typeface="幼圆" pitchFamily="49" charset="-122"/>
              </a:rPr>
              <a:t>、</a:t>
            </a:r>
            <a:r>
              <a:rPr kumimoji="0" lang="zh-CN" altLang="en-US" sz="2400" i="0" u="none">
                <a:solidFill>
                  <a:srgbClr val="FFCC00"/>
                </a:solidFill>
                <a:effectLst>
                  <a:outerShdw blurRad="38100" dist="38100" dir="2700000" algn="tl">
                    <a:srgbClr val="C0C0C0"/>
                  </a:outerShdw>
                </a:effectLst>
                <a:latin typeface="Times New Roman" pitchFamily="18" charset="0"/>
                <a:ea typeface="幼圆" pitchFamily="49" charset="-122"/>
              </a:rPr>
              <a:t>类型（扩展名）</a:t>
            </a:r>
            <a:endParaRPr kumimoji="0" lang="zh-CN" altLang="en-US" sz="3200" i="0" u="none">
              <a:solidFill>
                <a:srgbClr val="FFCC00"/>
              </a:solidFill>
              <a:effectLst>
                <a:outerShdw blurRad="38100" dist="38100" dir="2700000" algn="tl">
                  <a:srgbClr val="C0C0C0"/>
                </a:outerShdw>
              </a:effectLst>
              <a:latin typeface="Times New Roman" pitchFamily="18" charset="0"/>
              <a:ea typeface="幼圆" pitchFamily="49" charset="-122"/>
            </a:endParaRPr>
          </a:p>
        </p:txBody>
      </p:sp>
      <p:graphicFrame>
        <p:nvGraphicFramePr>
          <p:cNvPr id="59398" name="Object 6"/>
          <p:cNvGraphicFramePr>
            <a:graphicFrameLocks noChangeAspect="1"/>
          </p:cNvGraphicFramePr>
          <p:nvPr/>
        </p:nvGraphicFramePr>
        <p:xfrm>
          <a:off x="8153400" y="4495800"/>
          <a:ext cx="619125" cy="714375"/>
        </p:xfrm>
        <a:graphic>
          <a:graphicData uri="http://schemas.openxmlformats.org/presentationml/2006/ole">
            <mc:AlternateContent xmlns:mc="http://schemas.openxmlformats.org/markup-compatibility/2006">
              <mc:Choice xmlns:v="urn:schemas-microsoft-com:vml" Requires="v">
                <p:oleObj spid="_x0000_s59975" name="BMP 图象" r:id="rId7" imgW="619211" imgH="714286" progId="Paint.Picture">
                  <p:embed/>
                </p:oleObj>
              </mc:Choice>
              <mc:Fallback>
                <p:oleObj name="BMP 图象" r:id="rId7" imgW="619211" imgH="714286" progId="Paint.Picture">
                  <p:embed/>
                  <p:pic>
                    <p:nvPicPr>
                      <p:cNvPr id="0" name="Object 6"/>
                      <p:cNvPicPr>
                        <a:picLocks noChangeAspect="1" noChangeArrowheads="1"/>
                      </p:cNvPicPr>
                      <p:nvPr/>
                    </p:nvPicPr>
                    <p:blipFill>
                      <a:blip r:embed="rId8">
                        <a:clrChange>
                          <a:clrFrom>
                            <a:srgbClr val="FF00FF"/>
                          </a:clrFrom>
                          <a:clrTo>
                            <a:srgbClr val="FF00FF">
                              <a:alpha val="0"/>
                            </a:srgbClr>
                          </a:clrTo>
                        </a:clrChange>
                        <a:extLst>
                          <a:ext uri="{28A0092B-C50C-407E-A947-70E740481C1C}">
                            <a14:useLocalDpi xmlns:a14="http://schemas.microsoft.com/office/drawing/2010/main" val="0"/>
                          </a:ext>
                        </a:extLst>
                      </a:blip>
                      <a:srcRect/>
                      <a:stretch>
                        <a:fillRect/>
                      </a:stretch>
                    </p:blipFill>
                    <p:spPr bwMode="auto">
                      <a:xfrm>
                        <a:off x="8153400" y="4495800"/>
                        <a:ext cx="619125" cy="7143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59399" name="Object 7"/>
          <p:cNvGraphicFramePr>
            <a:graphicFrameLocks noChangeAspect="1"/>
          </p:cNvGraphicFramePr>
          <p:nvPr/>
        </p:nvGraphicFramePr>
        <p:xfrm>
          <a:off x="8153400" y="5410200"/>
          <a:ext cx="714375" cy="762000"/>
        </p:xfrm>
        <a:graphic>
          <a:graphicData uri="http://schemas.openxmlformats.org/presentationml/2006/ole">
            <mc:AlternateContent xmlns:mc="http://schemas.openxmlformats.org/markup-compatibility/2006">
              <mc:Choice xmlns:v="urn:schemas-microsoft-com:vml" Requires="v">
                <p:oleObj spid="_x0000_s59976" name="BMP 图象" r:id="rId9" imgW="714286" imgH="762106" progId="Paint.Picture">
                  <p:embed/>
                </p:oleObj>
              </mc:Choice>
              <mc:Fallback>
                <p:oleObj name="BMP 图象" r:id="rId9" imgW="714286" imgH="762106" progId="Paint.Picture">
                  <p:embed/>
                  <p:pic>
                    <p:nvPicPr>
                      <p:cNvPr id="0" name="Object 7"/>
                      <p:cNvPicPr>
                        <a:picLocks noChangeAspect="1" noChangeArrowheads="1"/>
                      </p:cNvPicPr>
                      <p:nvPr/>
                    </p:nvPicPr>
                    <p:blipFill>
                      <a:blip r:embed="rId10">
                        <a:clrChange>
                          <a:clrFrom>
                            <a:srgbClr val="FF00FF"/>
                          </a:clrFrom>
                          <a:clrTo>
                            <a:srgbClr val="FF00FF">
                              <a:alpha val="0"/>
                            </a:srgbClr>
                          </a:clrTo>
                        </a:clrChange>
                        <a:extLst>
                          <a:ext uri="{28A0092B-C50C-407E-A947-70E740481C1C}">
                            <a14:useLocalDpi xmlns:a14="http://schemas.microsoft.com/office/drawing/2010/main" val="0"/>
                          </a:ext>
                        </a:extLst>
                      </a:blip>
                      <a:srcRect/>
                      <a:stretch>
                        <a:fillRect/>
                      </a:stretch>
                    </p:blipFill>
                    <p:spPr bwMode="auto">
                      <a:xfrm>
                        <a:off x="8153400" y="5410200"/>
                        <a:ext cx="714375" cy="7620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59400" name="Object 8"/>
          <p:cNvGraphicFramePr>
            <a:graphicFrameLocks noChangeAspect="1"/>
          </p:cNvGraphicFramePr>
          <p:nvPr/>
        </p:nvGraphicFramePr>
        <p:xfrm>
          <a:off x="7315200" y="5334000"/>
          <a:ext cx="581025" cy="685800"/>
        </p:xfrm>
        <a:graphic>
          <a:graphicData uri="http://schemas.openxmlformats.org/presentationml/2006/ole">
            <mc:AlternateContent xmlns:mc="http://schemas.openxmlformats.org/markup-compatibility/2006">
              <mc:Choice xmlns:v="urn:schemas-microsoft-com:vml" Requires="v">
                <p:oleObj spid="_x0000_s59977" name="BMP 图象" r:id="rId11" imgW="581106" imgH="685714" progId="Paint.Picture">
                  <p:embed/>
                </p:oleObj>
              </mc:Choice>
              <mc:Fallback>
                <p:oleObj name="BMP 图象" r:id="rId11" imgW="581106" imgH="685714" progId="Paint.Picture">
                  <p:embed/>
                  <p:pic>
                    <p:nvPicPr>
                      <p:cNvPr id="0" name="Object 8"/>
                      <p:cNvPicPr>
                        <a:picLocks noChangeAspect="1" noChangeArrowheads="1"/>
                      </p:cNvPicPr>
                      <p:nvPr/>
                    </p:nvPicPr>
                    <p:blipFill>
                      <a:blip r:embed="rId12">
                        <a:clrChange>
                          <a:clrFrom>
                            <a:srgbClr val="0000FF"/>
                          </a:clrFrom>
                          <a:clrTo>
                            <a:srgbClr val="0000FF">
                              <a:alpha val="0"/>
                            </a:srgbClr>
                          </a:clrTo>
                        </a:clrChange>
                        <a:extLst>
                          <a:ext uri="{28A0092B-C50C-407E-A947-70E740481C1C}">
                            <a14:useLocalDpi xmlns:a14="http://schemas.microsoft.com/office/drawing/2010/main" val="0"/>
                          </a:ext>
                        </a:extLst>
                      </a:blip>
                      <a:srcRect/>
                      <a:stretch>
                        <a:fillRect/>
                      </a:stretch>
                    </p:blipFill>
                    <p:spPr bwMode="auto">
                      <a:xfrm>
                        <a:off x="7315200" y="5334000"/>
                        <a:ext cx="581025" cy="685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59401" name="Object 9"/>
          <p:cNvGraphicFramePr>
            <a:graphicFrameLocks noChangeAspect="1"/>
          </p:cNvGraphicFramePr>
          <p:nvPr/>
        </p:nvGraphicFramePr>
        <p:xfrm>
          <a:off x="7086600" y="4114800"/>
          <a:ext cx="685800" cy="685800"/>
        </p:xfrm>
        <a:graphic>
          <a:graphicData uri="http://schemas.openxmlformats.org/presentationml/2006/ole">
            <mc:AlternateContent xmlns:mc="http://schemas.openxmlformats.org/markup-compatibility/2006">
              <mc:Choice xmlns:v="urn:schemas-microsoft-com:vml" Requires="v">
                <p:oleObj spid="_x0000_s59978" name="BMP 图象" r:id="rId13" imgW="685714" imgH="685714" progId="Paint.Picture">
                  <p:embed/>
                </p:oleObj>
              </mc:Choice>
              <mc:Fallback>
                <p:oleObj name="BMP 图象" r:id="rId13" imgW="685714" imgH="685714" progId="Paint.Picture">
                  <p:embed/>
                  <p:pic>
                    <p:nvPicPr>
                      <p:cNvPr id="0" name="Object 9"/>
                      <p:cNvPicPr>
                        <a:picLocks noChangeAspect="1" noChangeArrowheads="1"/>
                      </p:cNvPicPr>
                      <p:nvPr/>
                    </p:nvPicPr>
                    <p:blipFill>
                      <a:blip r:embed="rId14">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7086600" y="4114800"/>
                        <a:ext cx="685800" cy="685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59402" name="Object 10"/>
          <p:cNvGraphicFramePr>
            <a:graphicFrameLocks noChangeAspect="1"/>
          </p:cNvGraphicFramePr>
          <p:nvPr/>
        </p:nvGraphicFramePr>
        <p:xfrm>
          <a:off x="6400800" y="5334000"/>
          <a:ext cx="619125" cy="657225"/>
        </p:xfrm>
        <a:graphic>
          <a:graphicData uri="http://schemas.openxmlformats.org/presentationml/2006/ole">
            <mc:AlternateContent xmlns:mc="http://schemas.openxmlformats.org/markup-compatibility/2006">
              <mc:Choice xmlns:v="urn:schemas-microsoft-com:vml" Requires="v">
                <p:oleObj spid="_x0000_s59979" name="BMP 图象" r:id="rId15" imgW="619211" imgH="657317" progId="Paint.Picture">
                  <p:embed/>
                </p:oleObj>
              </mc:Choice>
              <mc:Fallback>
                <p:oleObj name="BMP 图象" r:id="rId15" imgW="619211" imgH="657317" progId="Paint.Picture">
                  <p:embed/>
                  <p:pic>
                    <p:nvPicPr>
                      <p:cNvPr id="0" name="Object 10"/>
                      <p:cNvPicPr>
                        <a:picLocks noChangeAspect="1" noChangeArrowheads="1"/>
                      </p:cNvPicPr>
                      <p:nvPr/>
                    </p:nvPicPr>
                    <p:blipFill>
                      <a:blip r:embed="rId16">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6400800" y="5334000"/>
                        <a:ext cx="619125" cy="6572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59403" name="Object 11"/>
          <p:cNvGraphicFramePr>
            <a:graphicFrameLocks noChangeAspect="1"/>
          </p:cNvGraphicFramePr>
          <p:nvPr/>
        </p:nvGraphicFramePr>
        <p:xfrm>
          <a:off x="6705600" y="2971800"/>
          <a:ext cx="647700" cy="685800"/>
        </p:xfrm>
        <a:graphic>
          <a:graphicData uri="http://schemas.openxmlformats.org/presentationml/2006/ole">
            <mc:AlternateContent xmlns:mc="http://schemas.openxmlformats.org/markup-compatibility/2006">
              <mc:Choice xmlns:v="urn:schemas-microsoft-com:vml" Requires="v">
                <p:oleObj spid="_x0000_s59980" name="BMP 图象" r:id="rId17" imgW="647619" imgH="685714" progId="Paint.Picture">
                  <p:embed/>
                </p:oleObj>
              </mc:Choice>
              <mc:Fallback>
                <p:oleObj name="BMP 图象" r:id="rId17" imgW="647619" imgH="685714" progId="Paint.Picture">
                  <p:embed/>
                  <p:pic>
                    <p:nvPicPr>
                      <p:cNvPr id="0" name="Object 11"/>
                      <p:cNvPicPr>
                        <a:picLocks noChangeAspect="1" noChangeArrowheads="1"/>
                      </p:cNvPicPr>
                      <p:nvPr/>
                    </p:nvPicPr>
                    <p:blipFill>
                      <a:blip r:embed="rId18">
                        <a:clrChange>
                          <a:clrFrom>
                            <a:srgbClr val="4000FF"/>
                          </a:clrFrom>
                          <a:clrTo>
                            <a:srgbClr val="4000FF">
                              <a:alpha val="0"/>
                            </a:srgbClr>
                          </a:clrTo>
                        </a:clrChange>
                        <a:extLst>
                          <a:ext uri="{28A0092B-C50C-407E-A947-70E740481C1C}">
                            <a14:useLocalDpi xmlns:a14="http://schemas.microsoft.com/office/drawing/2010/main" val="0"/>
                          </a:ext>
                        </a:extLst>
                      </a:blip>
                      <a:srcRect/>
                      <a:stretch>
                        <a:fillRect/>
                      </a:stretch>
                    </p:blipFill>
                    <p:spPr bwMode="auto">
                      <a:xfrm>
                        <a:off x="6705600" y="2971800"/>
                        <a:ext cx="647700" cy="685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59404" name="Object 13"/>
          <p:cNvGraphicFramePr>
            <a:graphicFrameLocks noChangeAspect="1"/>
          </p:cNvGraphicFramePr>
          <p:nvPr/>
        </p:nvGraphicFramePr>
        <p:xfrm>
          <a:off x="7848600" y="1600200"/>
          <a:ext cx="723900" cy="649288"/>
        </p:xfrm>
        <a:graphic>
          <a:graphicData uri="http://schemas.openxmlformats.org/presentationml/2006/ole">
            <mc:AlternateContent xmlns:mc="http://schemas.openxmlformats.org/markup-compatibility/2006">
              <mc:Choice xmlns:v="urn:schemas-microsoft-com:vml" Requires="v">
                <p:oleObj spid="_x0000_s59981" name="位图图像" r:id="rId19" imgW="361809" imgH="323981" progId="Paint.Picture">
                  <p:embed/>
                </p:oleObj>
              </mc:Choice>
              <mc:Fallback>
                <p:oleObj name="位图图像" r:id="rId19" imgW="361809" imgH="323981" progId="Paint.Picture">
                  <p:embed/>
                  <p:pic>
                    <p:nvPicPr>
                      <p:cNvPr id="0" name="Object 13"/>
                      <p:cNvPicPr>
                        <a:picLocks noChangeAspect="1" noChangeArrowheads="1"/>
                      </p:cNvPicPr>
                      <p:nvPr/>
                    </p:nvPicPr>
                    <p:blipFill>
                      <a:blip r:embed="rId20">
                        <a:clrChange>
                          <a:clrFrom>
                            <a:srgbClr val="00FF80"/>
                          </a:clrFrom>
                          <a:clrTo>
                            <a:srgbClr val="00FF80">
                              <a:alpha val="0"/>
                            </a:srgbClr>
                          </a:clrTo>
                        </a:clrChange>
                        <a:extLst>
                          <a:ext uri="{28A0092B-C50C-407E-A947-70E740481C1C}">
                            <a14:useLocalDpi xmlns:a14="http://schemas.microsoft.com/office/drawing/2010/main" val="0"/>
                          </a:ext>
                        </a:extLst>
                      </a:blip>
                      <a:srcRect/>
                      <a:stretch>
                        <a:fillRect/>
                      </a:stretch>
                    </p:blipFill>
                    <p:spPr bwMode="auto">
                      <a:xfrm>
                        <a:off x="7848600" y="1600200"/>
                        <a:ext cx="723900" cy="64928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59405" name="Object 14"/>
          <p:cNvGraphicFramePr>
            <a:graphicFrameLocks noChangeAspect="1"/>
          </p:cNvGraphicFramePr>
          <p:nvPr/>
        </p:nvGraphicFramePr>
        <p:xfrm>
          <a:off x="8077200" y="3429000"/>
          <a:ext cx="684213" cy="684213"/>
        </p:xfrm>
        <a:graphic>
          <a:graphicData uri="http://schemas.openxmlformats.org/presentationml/2006/ole">
            <mc:AlternateContent xmlns:mc="http://schemas.openxmlformats.org/markup-compatibility/2006">
              <mc:Choice xmlns:v="urn:schemas-microsoft-com:vml" Requires="v">
                <p:oleObj spid="_x0000_s59982" name="位图图像" r:id="rId21" imgW="343039" imgH="343039" progId="Paint.Picture">
                  <p:embed/>
                </p:oleObj>
              </mc:Choice>
              <mc:Fallback>
                <p:oleObj name="位图图像" r:id="rId21" imgW="343039" imgH="343039" progId="Paint.Picture">
                  <p:embed/>
                  <p:pic>
                    <p:nvPicPr>
                      <p:cNvPr id="0" name="Object 14"/>
                      <p:cNvPicPr>
                        <a:picLocks noChangeAspect="1" noChangeArrowheads="1"/>
                      </p:cNvPicPr>
                      <p:nvPr/>
                    </p:nvPicPr>
                    <p:blipFill>
                      <a:blip r:embed="rId22">
                        <a:clrChange>
                          <a:clrFrom>
                            <a:srgbClr val="00FF80"/>
                          </a:clrFrom>
                          <a:clrTo>
                            <a:srgbClr val="00FF80">
                              <a:alpha val="0"/>
                            </a:srgbClr>
                          </a:clrTo>
                        </a:clrChange>
                        <a:extLst>
                          <a:ext uri="{28A0092B-C50C-407E-A947-70E740481C1C}">
                            <a14:useLocalDpi xmlns:a14="http://schemas.microsoft.com/office/drawing/2010/main" val="0"/>
                          </a:ext>
                        </a:extLst>
                      </a:blip>
                      <a:srcRect/>
                      <a:stretch>
                        <a:fillRect/>
                      </a:stretch>
                    </p:blipFill>
                    <p:spPr bwMode="auto">
                      <a:xfrm>
                        <a:off x="8077200" y="3429000"/>
                        <a:ext cx="684213" cy="6842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59406" name="Object 15"/>
          <p:cNvGraphicFramePr>
            <a:graphicFrameLocks noChangeAspect="1"/>
          </p:cNvGraphicFramePr>
          <p:nvPr/>
        </p:nvGraphicFramePr>
        <p:xfrm>
          <a:off x="7924800" y="2590800"/>
          <a:ext cx="684213" cy="703263"/>
        </p:xfrm>
        <a:graphic>
          <a:graphicData uri="http://schemas.openxmlformats.org/presentationml/2006/ole">
            <mc:AlternateContent xmlns:mc="http://schemas.openxmlformats.org/markup-compatibility/2006">
              <mc:Choice xmlns:v="urn:schemas-microsoft-com:vml" Requires="v">
                <p:oleObj spid="_x0000_s59983" name="位图图像" r:id="rId23" imgW="343039" imgH="352474" progId="Paint.Picture">
                  <p:embed/>
                </p:oleObj>
              </mc:Choice>
              <mc:Fallback>
                <p:oleObj name="位图图像" r:id="rId23" imgW="343039" imgH="352474" progId="Paint.Picture">
                  <p:embed/>
                  <p:pic>
                    <p:nvPicPr>
                      <p:cNvPr id="0" name="Object 15"/>
                      <p:cNvPicPr>
                        <a:picLocks noChangeAspect="1" noChangeArrowheads="1"/>
                      </p:cNvPicPr>
                      <p:nvPr/>
                    </p:nvPicPr>
                    <p:blipFill>
                      <a:blip r:embed="rId24">
                        <a:clrChange>
                          <a:clrFrom>
                            <a:srgbClr val="00FF80"/>
                          </a:clrFrom>
                          <a:clrTo>
                            <a:srgbClr val="00FF80">
                              <a:alpha val="0"/>
                            </a:srgbClr>
                          </a:clrTo>
                        </a:clrChange>
                        <a:extLst>
                          <a:ext uri="{28A0092B-C50C-407E-A947-70E740481C1C}">
                            <a14:useLocalDpi xmlns:a14="http://schemas.microsoft.com/office/drawing/2010/main" val="0"/>
                          </a:ext>
                        </a:extLst>
                      </a:blip>
                      <a:srcRect/>
                      <a:stretch>
                        <a:fillRect/>
                      </a:stretch>
                    </p:blipFill>
                    <p:spPr bwMode="auto">
                      <a:xfrm>
                        <a:off x="7924800" y="2590800"/>
                        <a:ext cx="684213" cy="7032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59407" name="Object 16"/>
          <p:cNvGraphicFramePr>
            <a:graphicFrameLocks noChangeAspect="1"/>
          </p:cNvGraphicFramePr>
          <p:nvPr/>
        </p:nvGraphicFramePr>
        <p:xfrm>
          <a:off x="8153400" y="762000"/>
          <a:ext cx="727075" cy="555625"/>
        </p:xfrm>
        <a:graphic>
          <a:graphicData uri="http://schemas.openxmlformats.org/presentationml/2006/ole">
            <mc:AlternateContent xmlns:mc="http://schemas.openxmlformats.org/markup-compatibility/2006">
              <mc:Choice xmlns:v="urn:schemas-microsoft-com:vml" Requires="v">
                <p:oleObj spid="_x0000_s59984" name="位图图像" r:id="rId25" imgW="361809" imgH="276117" progId="Paint.Picture">
                  <p:embed/>
                </p:oleObj>
              </mc:Choice>
              <mc:Fallback>
                <p:oleObj name="位图图像" r:id="rId25" imgW="361809" imgH="276117" progId="Paint.Picture">
                  <p:embed/>
                  <p:pic>
                    <p:nvPicPr>
                      <p:cNvPr id="0" name="Object 16"/>
                      <p:cNvPicPr>
                        <a:picLocks noChangeAspect="1" noChangeArrowheads="1"/>
                      </p:cNvPicPr>
                      <p:nvPr/>
                    </p:nvPicPr>
                    <p:blipFill>
                      <a:blip r:embed="rId26">
                        <a:clrChange>
                          <a:clrFrom>
                            <a:srgbClr val="00FF80"/>
                          </a:clrFrom>
                          <a:clrTo>
                            <a:srgbClr val="00FF80">
                              <a:alpha val="0"/>
                            </a:srgbClr>
                          </a:clrTo>
                        </a:clrChange>
                        <a:extLst>
                          <a:ext uri="{28A0092B-C50C-407E-A947-70E740481C1C}">
                            <a14:useLocalDpi xmlns:a14="http://schemas.microsoft.com/office/drawing/2010/main" val="0"/>
                          </a:ext>
                        </a:extLst>
                      </a:blip>
                      <a:srcRect/>
                      <a:stretch>
                        <a:fillRect/>
                      </a:stretch>
                    </p:blipFill>
                    <p:spPr bwMode="auto">
                      <a:xfrm>
                        <a:off x="8153400" y="762000"/>
                        <a:ext cx="727075" cy="5556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D06B9BAB-36FC-427F-BC52-47DDF2A7BFDD}" type="slidenum">
              <a:rPr lang="en-US" altLang="zh-CN" smtClean="0"/>
              <a:pPr>
                <a:defRPr/>
              </a:pPr>
              <a:t>30</a:t>
            </a:fld>
            <a:endParaRPr lang="en-US" altLang="zh-CN"/>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6530" name="Rectangle 2"/>
          <p:cNvSpPr>
            <a:spLocks noGrp="1" noChangeArrowheads="1"/>
          </p:cNvSpPr>
          <p:nvPr>
            <p:ph type="title"/>
          </p:nvPr>
        </p:nvSpPr>
        <p:spPr bwMode="auto">
          <a:xfrm>
            <a:off x="0" y="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文件命名</a:t>
            </a:r>
          </a:p>
        </p:txBody>
      </p:sp>
      <p:grpSp>
        <p:nvGrpSpPr>
          <p:cNvPr id="1046531" name="Group 3"/>
          <p:cNvGrpSpPr>
            <a:grpSpLocks/>
          </p:cNvGrpSpPr>
          <p:nvPr/>
        </p:nvGrpSpPr>
        <p:grpSpPr bwMode="auto">
          <a:xfrm>
            <a:off x="762000" y="914400"/>
            <a:ext cx="6858000" cy="762000"/>
            <a:chOff x="576" y="1152"/>
            <a:chExt cx="4320" cy="480"/>
          </a:xfrm>
        </p:grpSpPr>
        <p:sp>
          <p:nvSpPr>
            <p:cNvPr id="60428" name="AutoShape 4"/>
            <p:cNvSpPr>
              <a:spLocks noChangeArrowheads="1"/>
            </p:cNvSpPr>
            <p:nvPr/>
          </p:nvSpPr>
          <p:spPr bwMode="auto">
            <a:xfrm>
              <a:off x="576" y="1152"/>
              <a:ext cx="1200" cy="480"/>
            </a:xfrm>
            <a:prstGeom prst="roundRect">
              <a:avLst>
                <a:gd name="adj" fmla="val 16667"/>
              </a:avLst>
            </a:pr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200" b="0" i="0" u="none">
                  <a:solidFill>
                    <a:schemeClr val="tx1"/>
                  </a:solidFill>
                  <a:latin typeface="Times New Roman" pitchFamily="18" charset="0"/>
                </a:rPr>
                <a:t>文件的名称</a:t>
              </a:r>
            </a:p>
          </p:txBody>
        </p:sp>
        <p:sp>
          <p:nvSpPr>
            <p:cNvPr id="60429" name="AutoShape 5"/>
            <p:cNvSpPr>
              <a:spLocks noChangeArrowheads="1"/>
            </p:cNvSpPr>
            <p:nvPr/>
          </p:nvSpPr>
          <p:spPr bwMode="auto">
            <a:xfrm>
              <a:off x="2544" y="1152"/>
              <a:ext cx="768" cy="432"/>
            </a:xfrm>
            <a:prstGeom prst="roundRect">
              <a:avLst>
                <a:gd name="adj" fmla="val 16667"/>
              </a:avLst>
            </a:prstGeom>
            <a:solidFill>
              <a:srgbClr val="FF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200" b="0" i="0" u="none">
                  <a:solidFill>
                    <a:schemeClr val="tx1"/>
                  </a:solidFill>
                  <a:latin typeface="Times New Roman" pitchFamily="18" charset="0"/>
                </a:rPr>
                <a:t>文件名</a:t>
              </a:r>
            </a:p>
          </p:txBody>
        </p:sp>
        <p:sp>
          <p:nvSpPr>
            <p:cNvPr id="60430" name="AutoShape 6"/>
            <p:cNvSpPr>
              <a:spLocks noChangeArrowheads="1"/>
            </p:cNvSpPr>
            <p:nvPr/>
          </p:nvSpPr>
          <p:spPr bwMode="auto">
            <a:xfrm>
              <a:off x="4128" y="1152"/>
              <a:ext cx="768" cy="432"/>
            </a:xfrm>
            <a:prstGeom prst="roundRect">
              <a:avLst>
                <a:gd name="adj" fmla="val 16667"/>
              </a:avLst>
            </a:prstGeom>
            <a:solidFill>
              <a:srgbClr val="FF99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200" b="0" i="0" u="none">
                  <a:solidFill>
                    <a:schemeClr val="tx1"/>
                  </a:solidFill>
                  <a:latin typeface="Times New Roman" pitchFamily="18" charset="0"/>
                </a:rPr>
                <a:t>扩展名</a:t>
              </a:r>
            </a:p>
          </p:txBody>
        </p:sp>
        <p:sp>
          <p:nvSpPr>
            <p:cNvPr id="60431" name="Text Box 7"/>
            <p:cNvSpPr txBox="1">
              <a:spLocks noChangeArrowheads="1"/>
            </p:cNvSpPr>
            <p:nvPr/>
          </p:nvSpPr>
          <p:spPr bwMode="auto">
            <a:xfrm>
              <a:off x="2016" y="1200"/>
              <a:ext cx="528" cy="30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200" b="0" i="0" u="none" dirty="0">
                  <a:solidFill>
                    <a:schemeClr val="tx1"/>
                  </a:solidFill>
                  <a:latin typeface="Times New Roman" pitchFamily="18" charset="0"/>
                  <a:ea typeface="宋体" pitchFamily="2" charset="-122"/>
                </a:rPr>
                <a:t>＝</a:t>
              </a:r>
            </a:p>
          </p:txBody>
        </p:sp>
        <p:sp>
          <p:nvSpPr>
            <p:cNvPr id="60432" name="Text Box 8"/>
            <p:cNvSpPr txBox="1">
              <a:spLocks noChangeArrowheads="1"/>
            </p:cNvSpPr>
            <p:nvPr/>
          </p:nvSpPr>
          <p:spPr bwMode="auto">
            <a:xfrm>
              <a:off x="3600" y="1200"/>
              <a:ext cx="528" cy="30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200" b="0" i="0" u="none" dirty="0">
                  <a:solidFill>
                    <a:schemeClr val="tx1"/>
                  </a:solidFill>
                  <a:latin typeface="Times New Roman" pitchFamily="18" charset="0"/>
                  <a:ea typeface="宋体" pitchFamily="2" charset="-122"/>
                </a:rPr>
                <a:t>＋</a:t>
              </a:r>
            </a:p>
          </p:txBody>
        </p:sp>
      </p:grpSp>
      <p:sp>
        <p:nvSpPr>
          <p:cNvPr id="1046537" name="Text Box 9"/>
          <p:cNvSpPr txBox="1">
            <a:spLocks noChangeArrowheads="1"/>
          </p:cNvSpPr>
          <p:nvPr/>
        </p:nvSpPr>
        <p:spPr bwMode="auto">
          <a:xfrm>
            <a:off x="3429000" y="3581400"/>
            <a:ext cx="1295400" cy="48736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en-US" altLang="zh-CN" sz="3200" b="0" i="0" u="none">
                <a:solidFill>
                  <a:srgbClr val="FF3399"/>
                </a:solidFill>
                <a:latin typeface="Times New Roman" pitchFamily="18" charset="0"/>
                <a:ea typeface="宋体" pitchFamily="2" charset="-122"/>
              </a:rPr>
              <a:t>qq </a:t>
            </a:r>
            <a:r>
              <a:rPr lang="en-US" altLang="zh-CN" sz="3200" i="0" u="none">
                <a:solidFill>
                  <a:srgbClr val="FF3399"/>
                </a:solidFill>
                <a:latin typeface="Times New Roman" pitchFamily="18" charset="0"/>
                <a:ea typeface="宋体" pitchFamily="2" charset="-122"/>
              </a:rPr>
              <a:t>.doc</a:t>
            </a:r>
          </a:p>
        </p:txBody>
      </p:sp>
      <p:sp>
        <p:nvSpPr>
          <p:cNvPr id="1046538" name="AutoShape 10"/>
          <p:cNvSpPr>
            <a:spLocks noChangeArrowheads="1"/>
          </p:cNvSpPr>
          <p:nvPr/>
        </p:nvSpPr>
        <p:spPr bwMode="auto">
          <a:xfrm>
            <a:off x="5334000" y="2514600"/>
            <a:ext cx="1524000" cy="1524000"/>
          </a:xfrm>
          <a:prstGeom prst="cloudCallout">
            <a:avLst>
              <a:gd name="adj1" fmla="val -99792"/>
              <a:gd name="adj2" fmla="val 39375"/>
            </a:avLst>
          </a:prstGeom>
          <a:solidFill>
            <a:srgbClr val="FFFFCC"/>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Tx/>
              <a:buSzTx/>
              <a:buFontTx/>
              <a:buNone/>
            </a:pPr>
            <a:r>
              <a:rPr lang="zh-CN" altLang="en-US" sz="3200" b="0" i="0" u="none">
                <a:solidFill>
                  <a:schemeClr val="accent2"/>
                </a:solidFill>
                <a:latin typeface="Times New Roman" pitchFamily="18" charset="0"/>
                <a:ea typeface="楷体_GB2312" pitchFamily="49" charset="-122"/>
              </a:rPr>
              <a:t>扩展名</a:t>
            </a:r>
            <a:r>
              <a:rPr lang="zh-CN" altLang="en-US" sz="1800" b="0" i="0">
                <a:solidFill>
                  <a:schemeClr val="bg1"/>
                </a:solidFill>
                <a:latin typeface="Times New Roman" pitchFamily="18" charset="0"/>
                <a:ea typeface="宋体" pitchFamily="2" charset="-122"/>
              </a:rPr>
              <a:t> </a:t>
            </a:r>
          </a:p>
        </p:txBody>
      </p:sp>
      <p:sp>
        <p:nvSpPr>
          <p:cNvPr id="1046539" name="AutoShape 11"/>
          <p:cNvSpPr>
            <a:spLocks noChangeArrowheads="1"/>
          </p:cNvSpPr>
          <p:nvPr/>
        </p:nvSpPr>
        <p:spPr bwMode="auto">
          <a:xfrm>
            <a:off x="990600" y="2667000"/>
            <a:ext cx="1828800" cy="1219200"/>
          </a:xfrm>
          <a:prstGeom prst="cloudCallout">
            <a:avLst>
              <a:gd name="adj1" fmla="val 87676"/>
              <a:gd name="adj2" fmla="val 54426"/>
            </a:avLst>
          </a:prstGeom>
          <a:solidFill>
            <a:srgbClr val="FFFFCC"/>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Tx/>
              <a:buSzTx/>
              <a:buFontTx/>
              <a:buNone/>
            </a:pPr>
            <a:r>
              <a:rPr lang="zh-CN" altLang="en-US" sz="3200" b="0" i="0" u="none">
                <a:solidFill>
                  <a:schemeClr val="accent2"/>
                </a:solidFill>
                <a:latin typeface="Times New Roman" pitchFamily="18" charset="0"/>
                <a:ea typeface="楷体_GB2312" pitchFamily="49" charset="-122"/>
              </a:rPr>
              <a:t>文件名</a:t>
            </a:r>
            <a:r>
              <a:rPr lang="zh-CN" altLang="en-US" sz="1800" b="0" i="0">
                <a:solidFill>
                  <a:schemeClr val="bg1"/>
                </a:solidFill>
                <a:latin typeface="Times New Roman" pitchFamily="18" charset="0"/>
                <a:ea typeface="宋体" pitchFamily="2" charset="-122"/>
              </a:rPr>
              <a:t> </a:t>
            </a:r>
          </a:p>
        </p:txBody>
      </p:sp>
      <p:sp>
        <p:nvSpPr>
          <p:cNvPr id="1046540" name="AutoShape 12"/>
          <p:cNvSpPr>
            <a:spLocks noChangeArrowheads="1"/>
          </p:cNvSpPr>
          <p:nvPr/>
        </p:nvSpPr>
        <p:spPr bwMode="auto">
          <a:xfrm>
            <a:off x="1371600" y="3962400"/>
            <a:ext cx="685800" cy="990600"/>
          </a:xfrm>
          <a:prstGeom prst="downArrow">
            <a:avLst>
              <a:gd name="adj1" fmla="val 50000"/>
              <a:gd name="adj2" fmla="val 36111"/>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effectLst>
                <a:outerShdw blurRad="38100" dist="38100" dir="2700000" algn="tl">
                  <a:srgbClr val="000000">
                    <a:alpha val="43137"/>
                  </a:srgbClr>
                </a:outerShdw>
              </a:effectLst>
            </a:endParaRPr>
          </a:p>
        </p:txBody>
      </p:sp>
      <p:sp>
        <p:nvSpPr>
          <p:cNvPr id="1046541" name="Text Box 13"/>
          <p:cNvSpPr txBox="1">
            <a:spLocks noChangeArrowheads="1"/>
          </p:cNvSpPr>
          <p:nvPr/>
        </p:nvSpPr>
        <p:spPr bwMode="auto">
          <a:xfrm>
            <a:off x="1295400" y="4876800"/>
            <a:ext cx="1524000" cy="1462088"/>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3200" i="0" u="none">
                <a:solidFill>
                  <a:schemeClr val="tx1"/>
                </a:solidFill>
                <a:latin typeface="Times New Roman" pitchFamily="18" charset="0"/>
                <a:ea typeface="宋体" pitchFamily="2" charset="-122"/>
              </a:rPr>
              <a:t>最长可达</a:t>
            </a:r>
            <a:r>
              <a:rPr lang="en-US" altLang="zh-CN" sz="3200" i="0" u="none">
                <a:solidFill>
                  <a:schemeClr val="tx1"/>
                </a:solidFill>
                <a:latin typeface="Times New Roman" pitchFamily="18" charset="0"/>
                <a:ea typeface="宋体" pitchFamily="2" charset="-122"/>
              </a:rPr>
              <a:t>255</a:t>
            </a:r>
            <a:r>
              <a:rPr lang="zh-CN" altLang="en-US" sz="3200" i="0" u="none">
                <a:solidFill>
                  <a:schemeClr val="tx1"/>
                </a:solidFill>
                <a:latin typeface="Times New Roman" pitchFamily="18" charset="0"/>
                <a:ea typeface="宋体" pitchFamily="2" charset="-122"/>
              </a:rPr>
              <a:t>个字符</a:t>
            </a:r>
          </a:p>
        </p:txBody>
      </p:sp>
      <p:sp>
        <p:nvSpPr>
          <p:cNvPr id="1046542" name="AutoShape 14"/>
          <p:cNvSpPr>
            <a:spLocks noChangeArrowheads="1"/>
          </p:cNvSpPr>
          <p:nvPr/>
        </p:nvSpPr>
        <p:spPr bwMode="auto">
          <a:xfrm>
            <a:off x="5715000" y="4114800"/>
            <a:ext cx="609600" cy="990600"/>
          </a:xfrm>
          <a:prstGeom prst="downArrow">
            <a:avLst>
              <a:gd name="adj1" fmla="val 50000"/>
              <a:gd name="adj2" fmla="val 40625"/>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effectLst>
                <a:outerShdw blurRad="38100" dist="38100" dir="2700000" algn="tl">
                  <a:srgbClr val="000000">
                    <a:alpha val="43137"/>
                  </a:srgbClr>
                </a:outerShdw>
              </a:effectLst>
            </a:endParaRPr>
          </a:p>
        </p:txBody>
      </p:sp>
      <p:sp>
        <p:nvSpPr>
          <p:cNvPr id="1046543" name="Text Box 15"/>
          <p:cNvSpPr txBox="1">
            <a:spLocks noChangeArrowheads="1"/>
          </p:cNvSpPr>
          <p:nvPr/>
        </p:nvSpPr>
        <p:spPr bwMode="auto">
          <a:xfrm>
            <a:off x="5410200" y="5105400"/>
            <a:ext cx="1524000" cy="97472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en-US" altLang="zh-CN" sz="3200" i="0" u="none">
                <a:solidFill>
                  <a:schemeClr val="tx1"/>
                </a:solidFill>
                <a:latin typeface="Times New Roman" pitchFamily="18" charset="0"/>
                <a:ea typeface="宋体" pitchFamily="2" charset="-122"/>
              </a:rPr>
              <a:t>1-4</a:t>
            </a:r>
            <a:r>
              <a:rPr lang="zh-CN" altLang="en-US" sz="3200" i="0" u="none">
                <a:solidFill>
                  <a:schemeClr val="tx1"/>
                </a:solidFill>
                <a:latin typeface="Times New Roman" pitchFamily="18" charset="0"/>
                <a:ea typeface="宋体" pitchFamily="2" charset="-122"/>
              </a:rPr>
              <a:t>个字符</a:t>
            </a:r>
          </a:p>
        </p:txBody>
      </p:sp>
      <p:sp>
        <p:nvSpPr>
          <p:cNvPr id="2" name="灯片编号占位符 1"/>
          <p:cNvSpPr>
            <a:spLocks noGrp="1"/>
          </p:cNvSpPr>
          <p:nvPr>
            <p:ph type="sldNum" sz="quarter" idx="12"/>
          </p:nvPr>
        </p:nvSpPr>
        <p:spPr/>
        <p:txBody>
          <a:bodyPr/>
          <a:lstStyle/>
          <a:p>
            <a:pPr>
              <a:defRPr/>
            </a:pPr>
            <a:fld id="{3E6782F3-235A-499D-BC56-6C4DB658A009}" type="slidenum">
              <a:rPr lang="en-US" altLang="zh-CN" smtClean="0"/>
              <a:pPr>
                <a:defRPr/>
              </a:pPr>
              <a:t>31</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46531"/>
                                        </p:tgtEl>
                                        <p:attrNameLst>
                                          <p:attrName>style.visibility</p:attrName>
                                        </p:attrNameLst>
                                      </p:cBhvr>
                                      <p:to>
                                        <p:strVal val="visible"/>
                                      </p:to>
                                    </p:set>
                                    <p:animEffect transition="in" filter="checkerboard(across)">
                                      <p:cBhvr>
                                        <p:cTn id="7" dur="500"/>
                                        <p:tgtEl>
                                          <p:spTgt spid="10465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6537"/>
                                        </p:tgtEl>
                                        <p:attrNameLst>
                                          <p:attrName>style.visibility</p:attrName>
                                        </p:attrNameLst>
                                      </p:cBhvr>
                                      <p:to>
                                        <p:strVal val="visible"/>
                                      </p:to>
                                    </p:set>
                                    <p:animEffect transition="in" filter="blinds(horizontal)">
                                      <p:cBhvr>
                                        <p:cTn id="12" dur="500"/>
                                        <p:tgtEl>
                                          <p:spTgt spid="10465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46539"/>
                                        </p:tgtEl>
                                        <p:attrNameLst>
                                          <p:attrName>style.visibility</p:attrName>
                                        </p:attrNameLst>
                                      </p:cBhvr>
                                      <p:to>
                                        <p:strVal val="visible"/>
                                      </p:to>
                                    </p:set>
                                    <p:animEffect transition="in" filter="dissolve">
                                      <p:cBhvr>
                                        <p:cTn id="17" dur="500"/>
                                        <p:tgtEl>
                                          <p:spTgt spid="10465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46538"/>
                                        </p:tgtEl>
                                        <p:attrNameLst>
                                          <p:attrName>style.visibility</p:attrName>
                                        </p:attrNameLst>
                                      </p:cBhvr>
                                      <p:to>
                                        <p:strVal val="visible"/>
                                      </p:to>
                                    </p:set>
                                    <p:animEffect transition="in" filter="dissolve">
                                      <p:cBhvr>
                                        <p:cTn id="22" dur="500"/>
                                        <p:tgtEl>
                                          <p:spTgt spid="10465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1046540"/>
                                        </p:tgtEl>
                                        <p:attrNameLst>
                                          <p:attrName>style.visibility</p:attrName>
                                        </p:attrNameLst>
                                      </p:cBhvr>
                                      <p:to>
                                        <p:strVal val="visible"/>
                                      </p:to>
                                    </p:set>
                                    <p:animEffect transition="in" filter="barn(outHorizontal)">
                                      <p:cBhvr>
                                        <p:cTn id="27" dur="500"/>
                                        <p:tgtEl>
                                          <p:spTgt spid="10465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46541"/>
                                        </p:tgtEl>
                                        <p:attrNameLst>
                                          <p:attrName>style.visibility</p:attrName>
                                        </p:attrNameLst>
                                      </p:cBhvr>
                                      <p:to>
                                        <p:strVal val="visible"/>
                                      </p:to>
                                    </p:set>
                                    <p:animEffect transition="in" filter="dissolve">
                                      <p:cBhvr>
                                        <p:cTn id="32" dur="500"/>
                                        <p:tgtEl>
                                          <p:spTgt spid="104654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42" fill="hold" grpId="0" nodeType="clickEffect">
                                  <p:stCondLst>
                                    <p:cond delay="0"/>
                                  </p:stCondLst>
                                  <p:childTnLst>
                                    <p:set>
                                      <p:cBhvr>
                                        <p:cTn id="36" dur="1" fill="hold">
                                          <p:stCondLst>
                                            <p:cond delay="0"/>
                                          </p:stCondLst>
                                        </p:cTn>
                                        <p:tgtEl>
                                          <p:spTgt spid="1046542"/>
                                        </p:tgtEl>
                                        <p:attrNameLst>
                                          <p:attrName>style.visibility</p:attrName>
                                        </p:attrNameLst>
                                      </p:cBhvr>
                                      <p:to>
                                        <p:strVal val="visible"/>
                                      </p:to>
                                    </p:set>
                                    <p:animEffect transition="in" filter="barn(outHorizontal)">
                                      <p:cBhvr>
                                        <p:cTn id="37" dur="500"/>
                                        <p:tgtEl>
                                          <p:spTgt spid="104654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46543"/>
                                        </p:tgtEl>
                                        <p:attrNameLst>
                                          <p:attrName>style.visibility</p:attrName>
                                        </p:attrNameLst>
                                      </p:cBhvr>
                                      <p:to>
                                        <p:strVal val="visible"/>
                                      </p:to>
                                    </p:set>
                                    <p:animEffect transition="in" filter="dissolve">
                                      <p:cBhvr>
                                        <p:cTn id="42" dur="500"/>
                                        <p:tgtEl>
                                          <p:spTgt spid="1046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537" grpId="0" autoUpdateAnimBg="0"/>
      <p:bldP spid="1046538" grpId="0" animBg="1" autoUpdateAnimBg="0"/>
      <p:bldP spid="1046539" grpId="0" animBg="1" autoUpdateAnimBg="0"/>
      <p:bldP spid="1046540" grpId="0" animBg="1"/>
      <p:bldP spid="1046541" grpId="0" autoUpdateAnimBg="0"/>
      <p:bldP spid="1046542" grpId="0" animBg="1"/>
      <p:bldP spid="1046543"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7" name="Text Box 3"/>
          <p:cNvSpPr txBox="1">
            <a:spLocks noChangeArrowheads="1"/>
          </p:cNvSpPr>
          <p:nvPr/>
        </p:nvSpPr>
        <p:spPr bwMode="auto">
          <a:xfrm>
            <a:off x="0" y="0"/>
            <a:ext cx="5257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defRPr/>
            </a:pPr>
            <a:r>
              <a:rPr lang="zh-CN" altLang="en-US" sz="4400" smtClean="0">
                <a:solidFill>
                  <a:srgbClr val="0033CC"/>
                </a:solidFill>
                <a:effectLst>
                  <a:outerShdw blurRad="38100" dist="38100" dir="2700000" algn="tl">
                    <a:srgbClr val="C0C0C0"/>
                  </a:outerShdw>
                </a:effectLst>
                <a:latin typeface="Arial" pitchFamily="34" charset="0"/>
                <a:ea typeface="隶书" pitchFamily="49" charset="-122"/>
              </a:rPr>
              <a:t>文件命名规范</a:t>
            </a:r>
          </a:p>
        </p:txBody>
      </p:sp>
      <p:graphicFrame>
        <p:nvGraphicFramePr>
          <p:cNvPr id="61443" name="Object 4"/>
          <p:cNvGraphicFramePr>
            <a:graphicFrameLocks noChangeAspect="1"/>
          </p:cNvGraphicFramePr>
          <p:nvPr/>
        </p:nvGraphicFramePr>
        <p:xfrm>
          <a:off x="0" y="762000"/>
          <a:ext cx="9144000" cy="6096000"/>
        </p:xfrm>
        <a:graphic>
          <a:graphicData uri="http://schemas.openxmlformats.org/presentationml/2006/ole">
            <mc:AlternateContent xmlns:mc="http://schemas.openxmlformats.org/markup-compatibility/2006">
              <mc:Choice xmlns:v="urn:schemas-microsoft-com:vml" Requires="v">
                <p:oleObj spid="_x0000_s61492" name="位图图像" r:id="rId3" imgW="5866667" imgH="2905531" progId="Paint.Picture">
                  <p:embed/>
                </p:oleObj>
              </mc:Choice>
              <mc:Fallback>
                <p:oleObj name="位图图像" r:id="rId3" imgW="5866667" imgH="2905531"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62000"/>
                        <a:ext cx="9144000" cy="60960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501E3556-0D22-4458-AE1D-C96C5468E97F}" type="slidenum">
              <a:rPr lang="en-US" altLang="zh-CN" smtClean="0"/>
              <a:pPr>
                <a:defRPr/>
              </a:pPr>
              <a:t>32</a:t>
            </a:fld>
            <a:endParaRPr lang="en-US" altLang="zh-CN"/>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Rectangle 2"/>
          <p:cNvSpPr>
            <a:spLocks noGrp="1" noChangeArrowheads="1"/>
          </p:cNvSpPr>
          <p:nvPr>
            <p:ph type="title"/>
          </p:nvPr>
        </p:nvSpPr>
        <p:spPr bwMode="auto">
          <a:xfrm>
            <a:off x="457200" y="274638"/>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文件通配符</a:t>
            </a:r>
          </a:p>
        </p:txBody>
      </p:sp>
      <p:sp>
        <p:nvSpPr>
          <p:cNvPr id="1048579" name="Text Box 3"/>
          <p:cNvSpPr txBox="1">
            <a:spLocks noChangeArrowheads="1"/>
          </p:cNvSpPr>
          <p:nvPr/>
        </p:nvSpPr>
        <p:spPr bwMode="auto">
          <a:xfrm>
            <a:off x="381000" y="1143000"/>
            <a:ext cx="8610600"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30000"/>
              </a:lnSpc>
              <a:buClrTx/>
              <a:buSzTx/>
              <a:buFontTx/>
              <a:buNone/>
              <a:defRPr/>
            </a:pPr>
            <a:r>
              <a:rPr lang="zh-CN" altLang="en-US" sz="2400" i="0" u="none">
                <a:solidFill>
                  <a:schemeClr val="hlink"/>
                </a:solidFill>
                <a:latin typeface="隶书" pitchFamily="49" charset="-122"/>
              </a:rPr>
              <a:t>文件通配符？和*可出现在文件名或后缀名中，代表任意字符。</a:t>
            </a:r>
          </a:p>
          <a:p>
            <a:pPr eaLnBrk="0" hangingPunct="0">
              <a:lnSpc>
                <a:spcPct val="130000"/>
              </a:lnSpc>
              <a:buClrTx/>
              <a:buSzTx/>
              <a:buFontTx/>
              <a:buNone/>
              <a:defRPr/>
            </a:pPr>
            <a:r>
              <a:rPr lang="en-US" altLang="zh-CN" sz="2400" i="0" u="none">
                <a:solidFill>
                  <a:srgbClr val="FF0000"/>
                </a:solidFill>
                <a:effectLst>
                  <a:outerShdw blurRad="38100" dist="38100" dir="2700000" algn="tl">
                    <a:srgbClr val="C0C0C0"/>
                  </a:outerShdw>
                </a:effectLst>
                <a:latin typeface="隶书" pitchFamily="49" charset="-122"/>
              </a:rPr>
              <a:t>?</a:t>
            </a:r>
            <a:r>
              <a:rPr lang="en-US" altLang="zh-CN" sz="2400" i="0" u="none">
                <a:solidFill>
                  <a:schemeClr val="hlink"/>
                </a:solidFill>
                <a:latin typeface="隶书" pitchFamily="49" charset="-122"/>
              </a:rPr>
              <a:t> </a:t>
            </a:r>
            <a:r>
              <a:rPr lang="zh-CN" altLang="zh-CN" sz="2400" i="0" u="none">
                <a:solidFill>
                  <a:schemeClr val="hlink"/>
                </a:solidFill>
                <a:latin typeface="隶书" pitchFamily="49" charset="-122"/>
              </a:rPr>
              <a:t>表示在该位置可以是一个任意合法字符。</a:t>
            </a:r>
          </a:p>
          <a:p>
            <a:pPr eaLnBrk="0" hangingPunct="0">
              <a:lnSpc>
                <a:spcPct val="130000"/>
              </a:lnSpc>
              <a:buClrTx/>
              <a:buSzTx/>
              <a:buFontTx/>
              <a:buNone/>
              <a:defRPr/>
            </a:pPr>
            <a:r>
              <a:rPr lang="zh-CN" altLang="en-US" sz="2400" i="0" u="none">
                <a:solidFill>
                  <a:srgbClr val="FF0000"/>
                </a:solidFill>
                <a:effectLst>
                  <a:outerShdw blurRad="38100" dist="38100" dir="2700000" algn="tl">
                    <a:srgbClr val="C0C0C0"/>
                  </a:outerShdw>
                </a:effectLst>
                <a:latin typeface="隶书" pitchFamily="49" charset="-122"/>
              </a:rPr>
              <a:t>*</a:t>
            </a:r>
            <a:r>
              <a:rPr lang="zh-CN" altLang="en-US" sz="2400" i="0" u="none">
                <a:solidFill>
                  <a:schemeClr val="hlink"/>
                </a:solidFill>
                <a:latin typeface="隶书" pitchFamily="49" charset="-122"/>
              </a:rPr>
              <a:t> </a:t>
            </a:r>
            <a:r>
              <a:rPr lang="zh-CN" altLang="zh-CN" sz="2400" i="0" u="none">
                <a:solidFill>
                  <a:schemeClr val="hlink"/>
                </a:solidFill>
                <a:latin typeface="隶书" pitchFamily="49" charset="-122"/>
              </a:rPr>
              <a:t>表示在该位置可以是若干个任意合法字符。</a:t>
            </a:r>
            <a:endParaRPr lang="zh-CN" altLang="en-US" sz="2400" i="0" u="none">
              <a:solidFill>
                <a:schemeClr val="hlink"/>
              </a:solidFill>
              <a:latin typeface="隶书" pitchFamily="49" charset="-122"/>
            </a:endParaRPr>
          </a:p>
        </p:txBody>
      </p:sp>
      <p:sp>
        <p:nvSpPr>
          <p:cNvPr id="1048580" name="Text Box 4"/>
          <p:cNvSpPr txBox="1">
            <a:spLocks noChangeArrowheads="1"/>
          </p:cNvSpPr>
          <p:nvPr/>
        </p:nvSpPr>
        <p:spPr bwMode="auto">
          <a:xfrm>
            <a:off x="1371600" y="3200400"/>
            <a:ext cx="1519238" cy="2870200"/>
          </a:xfrm>
          <a:prstGeom prst="rect">
            <a:avLst/>
          </a:prstGeom>
          <a:gradFill rotWithShape="0">
            <a:gsLst>
              <a:gs pos="0">
                <a:schemeClr val="bg2"/>
              </a:gs>
              <a:gs pos="100000">
                <a:schemeClr val="bg2">
                  <a:gamma/>
                  <a:shade val="46275"/>
                  <a:invGamma/>
                </a:schemeClr>
              </a:gs>
            </a:gsLst>
            <a:lin ang="5400000" scaled="1"/>
          </a:gradFill>
          <a:ln>
            <a:noFill/>
          </a:ln>
          <a:effectLst/>
          <a:scene3d>
            <a:camera prst="legacyObliqueTopRight"/>
            <a:lightRig rig="legacyFlat3" dir="b"/>
          </a:scene3d>
          <a:sp3d extrusionH="430200" prstMaterial="legacyMatte">
            <a:bevelT w="13500" h="13500" prst="angle"/>
            <a:bevelB w="13500" h="13500" prst="angle"/>
            <a:extrusionClr>
              <a:schemeClr val="bg2"/>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eaLnBrk="0" hangingPunct="0">
              <a:lnSpc>
                <a:spcPct val="130000"/>
              </a:lnSpc>
              <a:buClrTx/>
              <a:buSzTx/>
              <a:buFontTx/>
              <a:buNone/>
              <a:defRPr/>
            </a:pPr>
            <a:r>
              <a:rPr lang="en-US" altLang="zh-CN" sz="2000" i="0" u="none">
                <a:solidFill>
                  <a:srgbClr val="000000"/>
                </a:solidFill>
                <a:latin typeface="Comic Sans MS" pitchFamily="66" charset="0"/>
                <a:ea typeface="宋体" pitchFamily="2" charset="-122"/>
              </a:rPr>
              <a:t>C</a:t>
            </a:r>
            <a:r>
              <a:rPr lang="en-US" altLang="zh-CN" sz="2000" i="0" u="none">
                <a:solidFill>
                  <a:srgbClr val="FF0000"/>
                </a:solidFill>
                <a:latin typeface="Comic Sans MS" pitchFamily="66" charset="0"/>
                <a:ea typeface="宋体" pitchFamily="2" charset="-122"/>
              </a:rPr>
              <a:t>.</a:t>
            </a:r>
            <a:r>
              <a:rPr lang="en-US" altLang="zh-CN" sz="2000" i="0" u="none">
                <a:solidFill>
                  <a:schemeClr val="tx2"/>
                </a:solidFill>
                <a:latin typeface="Comic Sans MS" pitchFamily="66" charset="0"/>
                <a:ea typeface="宋体" pitchFamily="2" charset="-122"/>
              </a:rPr>
              <a:t>XLS</a:t>
            </a:r>
            <a:endParaRPr lang="en-US" altLang="zh-CN" sz="2000" i="0" u="none">
              <a:solidFill>
                <a:schemeClr val="tx1"/>
              </a:solidFill>
              <a:latin typeface="Comic Sans MS" pitchFamily="66" charset="0"/>
              <a:ea typeface="宋体" pitchFamily="2" charset="-122"/>
            </a:endParaRPr>
          </a:p>
          <a:p>
            <a:pPr eaLnBrk="0" hangingPunct="0">
              <a:lnSpc>
                <a:spcPct val="130000"/>
              </a:lnSpc>
              <a:buClrTx/>
              <a:buSzTx/>
              <a:buFontTx/>
              <a:buNone/>
              <a:defRPr/>
            </a:pPr>
            <a:r>
              <a:rPr lang="en-US" altLang="zh-CN" sz="2000" i="0" u="none">
                <a:solidFill>
                  <a:srgbClr val="000000"/>
                </a:solidFill>
                <a:latin typeface="Comic Sans MS" pitchFamily="66" charset="0"/>
                <a:ea typeface="宋体" pitchFamily="2" charset="-122"/>
              </a:rPr>
              <a:t>CCF1</a:t>
            </a:r>
            <a:r>
              <a:rPr lang="en-US" altLang="zh-CN" sz="2000" i="0" u="none">
                <a:solidFill>
                  <a:srgbClr val="FF0000"/>
                </a:solidFill>
                <a:latin typeface="Comic Sans MS" pitchFamily="66" charset="0"/>
                <a:ea typeface="宋体" pitchFamily="2" charset="-122"/>
              </a:rPr>
              <a:t>.</a:t>
            </a:r>
            <a:r>
              <a:rPr lang="en-US" altLang="zh-CN" sz="2000" i="0" u="none">
                <a:solidFill>
                  <a:schemeClr val="tx2"/>
                </a:solidFill>
                <a:latin typeface="Comic Sans MS" pitchFamily="66" charset="0"/>
                <a:ea typeface="宋体" pitchFamily="2" charset="-122"/>
              </a:rPr>
              <a:t>EXE</a:t>
            </a:r>
            <a:endParaRPr lang="en-US" altLang="zh-CN" sz="2000" i="0" u="none">
              <a:solidFill>
                <a:schemeClr val="tx1"/>
              </a:solidFill>
              <a:latin typeface="Comic Sans MS" pitchFamily="66" charset="0"/>
              <a:ea typeface="宋体" pitchFamily="2" charset="-122"/>
            </a:endParaRPr>
          </a:p>
          <a:p>
            <a:pPr eaLnBrk="0" hangingPunct="0">
              <a:lnSpc>
                <a:spcPct val="130000"/>
              </a:lnSpc>
              <a:buClrTx/>
              <a:buSzTx/>
              <a:buFontTx/>
              <a:buNone/>
              <a:defRPr/>
            </a:pPr>
            <a:r>
              <a:rPr lang="en-US" altLang="zh-CN" sz="2000" i="0" u="none">
                <a:solidFill>
                  <a:srgbClr val="000000"/>
                </a:solidFill>
                <a:latin typeface="Comic Sans MS" pitchFamily="66" charset="0"/>
                <a:ea typeface="宋体" pitchFamily="2" charset="-122"/>
              </a:rPr>
              <a:t>CCF1</a:t>
            </a:r>
            <a:r>
              <a:rPr lang="en-US" altLang="zh-CN" sz="2000" i="0" u="none">
                <a:solidFill>
                  <a:srgbClr val="FF0000"/>
                </a:solidFill>
                <a:latin typeface="Comic Sans MS" pitchFamily="66" charset="0"/>
                <a:ea typeface="宋体" pitchFamily="2" charset="-122"/>
              </a:rPr>
              <a:t>.</a:t>
            </a:r>
            <a:r>
              <a:rPr lang="en-US" altLang="zh-CN" sz="2000" i="0" u="none">
                <a:solidFill>
                  <a:schemeClr val="tx2"/>
                </a:solidFill>
                <a:latin typeface="Comic Sans MS" pitchFamily="66" charset="0"/>
                <a:ea typeface="宋体" pitchFamily="2" charset="-122"/>
              </a:rPr>
              <a:t>PPT</a:t>
            </a:r>
            <a:endParaRPr lang="en-US" altLang="zh-CN" sz="2000" i="0" u="none">
              <a:solidFill>
                <a:schemeClr val="tx1"/>
              </a:solidFill>
              <a:latin typeface="Comic Sans MS" pitchFamily="66" charset="0"/>
              <a:ea typeface="宋体" pitchFamily="2" charset="-122"/>
            </a:endParaRPr>
          </a:p>
          <a:p>
            <a:pPr eaLnBrk="0" hangingPunct="0">
              <a:lnSpc>
                <a:spcPct val="130000"/>
              </a:lnSpc>
              <a:buClrTx/>
              <a:buSzTx/>
              <a:buFontTx/>
              <a:buNone/>
              <a:defRPr/>
            </a:pPr>
            <a:r>
              <a:rPr lang="en-US" altLang="zh-CN" sz="2000" i="0" u="none">
                <a:solidFill>
                  <a:srgbClr val="000000"/>
                </a:solidFill>
                <a:latin typeface="Comic Sans MS" pitchFamily="66" charset="0"/>
                <a:ea typeface="宋体" pitchFamily="2" charset="-122"/>
              </a:rPr>
              <a:t>CCF3</a:t>
            </a:r>
            <a:r>
              <a:rPr lang="en-US" altLang="zh-CN" sz="2000" i="0" u="none">
                <a:solidFill>
                  <a:srgbClr val="FF0000"/>
                </a:solidFill>
                <a:latin typeface="Comic Sans MS" pitchFamily="66" charset="0"/>
                <a:ea typeface="宋体" pitchFamily="2" charset="-122"/>
              </a:rPr>
              <a:t>.</a:t>
            </a:r>
            <a:r>
              <a:rPr lang="en-US" altLang="zh-CN" sz="2000" i="0" u="none">
                <a:solidFill>
                  <a:schemeClr val="tx2"/>
                </a:solidFill>
                <a:latin typeface="Comic Sans MS" pitchFamily="66" charset="0"/>
                <a:ea typeface="宋体" pitchFamily="2" charset="-122"/>
              </a:rPr>
              <a:t>DOC</a:t>
            </a:r>
            <a:endParaRPr lang="en-US" altLang="zh-CN" sz="2000" i="0" u="none">
              <a:solidFill>
                <a:schemeClr val="tx1"/>
              </a:solidFill>
              <a:latin typeface="Comic Sans MS" pitchFamily="66" charset="0"/>
              <a:ea typeface="宋体" pitchFamily="2" charset="-122"/>
            </a:endParaRPr>
          </a:p>
          <a:p>
            <a:pPr eaLnBrk="0" hangingPunct="0">
              <a:lnSpc>
                <a:spcPct val="130000"/>
              </a:lnSpc>
              <a:buClrTx/>
              <a:buSzTx/>
              <a:buFontTx/>
              <a:buNone/>
              <a:defRPr/>
            </a:pPr>
            <a:r>
              <a:rPr lang="en-US" altLang="zh-CN" sz="2000" i="0" u="none">
                <a:solidFill>
                  <a:srgbClr val="000000"/>
                </a:solidFill>
                <a:latin typeface="Comic Sans MS" pitchFamily="66" charset="0"/>
                <a:ea typeface="宋体" pitchFamily="2" charset="-122"/>
              </a:rPr>
              <a:t>CCF3</a:t>
            </a:r>
            <a:r>
              <a:rPr lang="en-US" altLang="zh-CN" sz="2000" i="0" u="none">
                <a:solidFill>
                  <a:srgbClr val="FF0000"/>
                </a:solidFill>
                <a:latin typeface="Comic Sans MS" pitchFamily="66" charset="0"/>
                <a:ea typeface="宋体" pitchFamily="2" charset="-122"/>
              </a:rPr>
              <a:t>.</a:t>
            </a:r>
            <a:r>
              <a:rPr lang="en-US" altLang="zh-CN" sz="2000" i="0" u="none">
                <a:solidFill>
                  <a:schemeClr val="tx2"/>
                </a:solidFill>
                <a:latin typeface="Comic Sans MS" pitchFamily="66" charset="0"/>
                <a:ea typeface="宋体" pitchFamily="2" charset="-122"/>
              </a:rPr>
              <a:t>PPT</a:t>
            </a:r>
            <a:endParaRPr lang="en-US" altLang="zh-CN" sz="2000" i="0" u="none">
              <a:solidFill>
                <a:schemeClr val="tx1"/>
              </a:solidFill>
              <a:latin typeface="Comic Sans MS" pitchFamily="66" charset="0"/>
              <a:ea typeface="宋体" pitchFamily="2" charset="-122"/>
            </a:endParaRPr>
          </a:p>
          <a:p>
            <a:pPr eaLnBrk="0" hangingPunct="0">
              <a:lnSpc>
                <a:spcPct val="130000"/>
              </a:lnSpc>
              <a:buClrTx/>
              <a:buSzTx/>
              <a:buFontTx/>
              <a:buNone/>
              <a:defRPr/>
            </a:pPr>
            <a:r>
              <a:rPr lang="en-US" altLang="zh-CN" sz="2000" i="0" u="none">
                <a:solidFill>
                  <a:srgbClr val="000000"/>
                </a:solidFill>
                <a:latin typeface="Comic Sans MS" pitchFamily="66" charset="0"/>
                <a:ea typeface="宋体" pitchFamily="2" charset="-122"/>
              </a:rPr>
              <a:t>CCF4</a:t>
            </a:r>
            <a:r>
              <a:rPr lang="en-US" altLang="zh-CN" sz="2000" i="0" u="none">
                <a:solidFill>
                  <a:srgbClr val="FF0000"/>
                </a:solidFill>
                <a:latin typeface="Comic Sans MS" pitchFamily="66" charset="0"/>
                <a:ea typeface="宋体" pitchFamily="2" charset="-122"/>
              </a:rPr>
              <a:t>.</a:t>
            </a:r>
            <a:r>
              <a:rPr lang="en-US" altLang="zh-CN" sz="2000" i="0" u="none">
                <a:solidFill>
                  <a:schemeClr val="tx2"/>
                </a:solidFill>
                <a:latin typeface="Comic Sans MS" pitchFamily="66" charset="0"/>
                <a:ea typeface="宋体" pitchFamily="2" charset="-122"/>
              </a:rPr>
              <a:t>TXT</a:t>
            </a:r>
          </a:p>
          <a:p>
            <a:pPr eaLnBrk="0" hangingPunct="0">
              <a:lnSpc>
                <a:spcPct val="130000"/>
              </a:lnSpc>
              <a:buClrTx/>
              <a:buSzTx/>
              <a:buFontTx/>
              <a:buNone/>
              <a:defRPr/>
            </a:pPr>
            <a:r>
              <a:rPr lang="en-US" altLang="zh-CN" sz="2000" i="0" u="none">
                <a:solidFill>
                  <a:srgbClr val="000000"/>
                </a:solidFill>
                <a:latin typeface="Comic Sans MS" pitchFamily="66" charset="0"/>
                <a:ea typeface="宋体" pitchFamily="2" charset="-122"/>
              </a:rPr>
              <a:t>CCF24</a:t>
            </a:r>
            <a:r>
              <a:rPr lang="en-US" altLang="zh-CN" sz="2000" i="0" u="none">
                <a:solidFill>
                  <a:srgbClr val="FF0000"/>
                </a:solidFill>
                <a:latin typeface="Comic Sans MS" pitchFamily="66" charset="0"/>
                <a:ea typeface="宋体" pitchFamily="2" charset="-122"/>
              </a:rPr>
              <a:t>.</a:t>
            </a:r>
            <a:r>
              <a:rPr lang="en-US" altLang="zh-CN" sz="2000" i="0" u="none">
                <a:solidFill>
                  <a:schemeClr val="tx2"/>
                </a:solidFill>
                <a:latin typeface="Comic Sans MS" pitchFamily="66" charset="0"/>
                <a:ea typeface="宋体" pitchFamily="2" charset="-122"/>
              </a:rPr>
              <a:t>PPT</a:t>
            </a:r>
            <a:endParaRPr lang="en-US" altLang="zh-CN" sz="2000" i="0" u="none">
              <a:solidFill>
                <a:schemeClr val="tx2"/>
              </a:solidFill>
              <a:latin typeface="Times New Roman" pitchFamily="18" charset="0"/>
              <a:ea typeface="宋体" pitchFamily="2" charset="-122"/>
            </a:endParaRPr>
          </a:p>
        </p:txBody>
      </p:sp>
      <p:sp>
        <p:nvSpPr>
          <p:cNvPr id="1048581" name="Text Box 5"/>
          <p:cNvSpPr txBox="1">
            <a:spLocks noChangeArrowheads="1"/>
          </p:cNvSpPr>
          <p:nvPr/>
        </p:nvSpPr>
        <p:spPr bwMode="auto">
          <a:xfrm>
            <a:off x="4087813" y="3797300"/>
            <a:ext cx="2028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kumimoji="0" lang="en-US" altLang="zh-CN" sz="3200" i="0" u="none">
                <a:solidFill>
                  <a:schemeClr val="tx1"/>
                </a:solidFill>
                <a:latin typeface="Comic Sans MS" pitchFamily="66" charset="0"/>
                <a:ea typeface="宋体" pitchFamily="2" charset="-122"/>
              </a:rPr>
              <a:t>CCF</a:t>
            </a:r>
            <a:r>
              <a:rPr kumimoji="0" lang="en-US" altLang="zh-CN" sz="3200" i="0" u="none">
                <a:solidFill>
                  <a:schemeClr val="tx2"/>
                </a:solidFill>
                <a:latin typeface="Comic Sans MS" pitchFamily="66" charset="0"/>
                <a:ea typeface="宋体" pitchFamily="2" charset="-122"/>
              </a:rPr>
              <a:t>?</a:t>
            </a:r>
            <a:r>
              <a:rPr kumimoji="0" lang="en-US" altLang="zh-CN" sz="3200" i="0" u="none">
                <a:solidFill>
                  <a:srgbClr val="FF0000"/>
                </a:solidFill>
                <a:latin typeface="Comic Sans MS" pitchFamily="66" charset="0"/>
                <a:ea typeface="宋体" pitchFamily="2" charset="-122"/>
              </a:rPr>
              <a:t>.</a:t>
            </a:r>
            <a:r>
              <a:rPr kumimoji="0" lang="en-US" altLang="zh-CN" sz="3200" i="0" u="none">
                <a:solidFill>
                  <a:schemeClr val="tx2"/>
                </a:solidFill>
                <a:latin typeface="Comic Sans MS" pitchFamily="66" charset="0"/>
                <a:ea typeface="宋体" pitchFamily="2" charset="-122"/>
              </a:rPr>
              <a:t>???</a:t>
            </a:r>
            <a:endParaRPr kumimoji="0" lang="en-US" altLang="zh-CN" sz="2400" b="0" i="0" u="none">
              <a:solidFill>
                <a:schemeClr val="tx1"/>
              </a:solidFill>
              <a:latin typeface="Times New Roman" pitchFamily="18" charset="0"/>
              <a:ea typeface="宋体" pitchFamily="2" charset="-122"/>
            </a:endParaRPr>
          </a:p>
        </p:txBody>
      </p:sp>
      <p:sp>
        <p:nvSpPr>
          <p:cNvPr id="1048582" name="Text Box 6"/>
          <p:cNvSpPr txBox="1">
            <a:spLocks noChangeArrowheads="1"/>
          </p:cNvSpPr>
          <p:nvPr/>
        </p:nvSpPr>
        <p:spPr bwMode="auto">
          <a:xfrm>
            <a:off x="4087813" y="4419600"/>
            <a:ext cx="10429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kumimoji="0" lang="en-US" altLang="zh-CN" sz="3200" i="0" u="none">
                <a:solidFill>
                  <a:schemeClr val="tx1"/>
                </a:solidFill>
                <a:latin typeface="Comic Sans MS" pitchFamily="66" charset="0"/>
                <a:ea typeface="宋体" pitchFamily="2" charset="-122"/>
              </a:rPr>
              <a:t>C</a:t>
            </a:r>
            <a:r>
              <a:rPr kumimoji="0" lang="en-US" altLang="zh-CN" sz="3200" i="0" u="none">
                <a:solidFill>
                  <a:schemeClr val="tx2"/>
                </a:solidFill>
                <a:latin typeface="Comic Sans MS" pitchFamily="66" charset="0"/>
                <a:ea typeface="宋体" pitchFamily="2" charset="-122"/>
              </a:rPr>
              <a:t>*</a:t>
            </a:r>
            <a:r>
              <a:rPr kumimoji="0" lang="en-US" altLang="zh-CN" sz="3200" i="0" u="none">
                <a:solidFill>
                  <a:srgbClr val="FF0000"/>
                </a:solidFill>
                <a:latin typeface="Comic Sans MS" pitchFamily="66" charset="0"/>
                <a:ea typeface="宋体" pitchFamily="2" charset="-122"/>
              </a:rPr>
              <a:t>.</a:t>
            </a:r>
            <a:r>
              <a:rPr kumimoji="0" lang="en-US" altLang="zh-CN" sz="3200" i="0" u="none">
                <a:solidFill>
                  <a:schemeClr val="tx2"/>
                </a:solidFill>
                <a:latin typeface="Comic Sans MS" pitchFamily="66" charset="0"/>
                <a:ea typeface="宋体" pitchFamily="2" charset="-122"/>
              </a:rPr>
              <a:t>*</a:t>
            </a:r>
            <a:endParaRPr kumimoji="0" lang="en-US" altLang="zh-CN" sz="2400" b="0" i="0" u="none">
              <a:solidFill>
                <a:schemeClr val="tx1"/>
              </a:solidFill>
              <a:latin typeface="Times New Roman" pitchFamily="18" charset="0"/>
              <a:ea typeface="宋体" pitchFamily="2" charset="-122"/>
            </a:endParaRPr>
          </a:p>
        </p:txBody>
      </p:sp>
      <p:sp>
        <p:nvSpPr>
          <p:cNvPr id="1048583" name="Text Box 7"/>
          <p:cNvSpPr txBox="1">
            <a:spLocks noChangeArrowheads="1"/>
          </p:cNvSpPr>
          <p:nvPr/>
        </p:nvSpPr>
        <p:spPr bwMode="auto">
          <a:xfrm>
            <a:off x="4087813" y="5087938"/>
            <a:ext cx="15414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kumimoji="0" lang="en-US" altLang="zh-CN" sz="3200" i="0" u="none">
                <a:solidFill>
                  <a:schemeClr val="tx1"/>
                </a:solidFill>
                <a:latin typeface="Comic Sans MS" pitchFamily="66" charset="0"/>
                <a:ea typeface="宋体" pitchFamily="2" charset="-122"/>
              </a:rPr>
              <a:t>C</a:t>
            </a:r>
            <a:r>
              <a:rPr kumimoji="0" lang="en-US" altLang="zh-CN" sz="3200" i="0" u="none">
                <a:solidFill>
                  <a:schemeClr val="tx2"/>
                </a:solidFill>
                <a:latin typeface="Comic Sans MS" pitchFamily="66" charset="0"/>
                <a:ea typeface="宋体" pitchFamily="2" charset="-122"/>
              </a:rPr>
              <a:t>*</a:t>
            </a:r>
            <a:r>
              <a:rPr kumimoji="0" lang="en-US" altLang="zh-CN" sz="3200" i="0" u="none">
                <a:solidFill>
                  <a:srgbClr val="FF0000"/>
                </a:solidFill>
                <a:latin typeface="Comic Sans MS" pitchFamily="66" charset="0"/>
                <a:ea typeface="宋体" pitchFamily="2" charset="-122"/>
              </a:rPr>
              <a:t>.</a:t>
            </a:r>
            <a:r>
              <a:rPr kumimoji="0" lang="en-US" altLang="zh-CN" sz="3200" i="0" u="none">
                <a:solidFill>
                  <a:schemeClr val="tx1"/>
                </a:solidFill>
                <a:latin typeface="Comic Sans MS" pitchFamily="66" charset="0"/>
                <a:ea typeface="宋体" pitchFamily="2" charset="-122"/>
              </a:rPr>
              <a:t>PPT</a:t>
            </a:r>
            <a:endParaRPr kumimoji="0" lang="en-US" altLang="zh-CN" sz="2400" b="0" i="0" u="none">
              <a:solidFill>
                <a:schemeClr val="tx1"/>
              </a:solidFill>
              <a:latin typeface="Times New Roman" pitchFamily="18" charset="0"/>
              <a:ea typeface="宋体" pitchFamily="2" charset="-122"/>
            </a:endParaRPr>
          </a:p>
        </p:txBody>
      </p:sp>
      <p:sp>
        <p:nvSpPr>
          <p:cNvPr id="62472" name="Text Box 8"/>
          <p:cNvSpPr txBox="1">
            <a:spLocks noChangeArrowheads="1"/>
          </p:cNvSpPr>
          <p:nvPr/>
        </p:nvSpPr>
        <p:spPr bwMode="auto">
          <a:xfrm>
            <a:off x="3429000" y="2895600"/>
            <a:ext cx="5487988"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lnSpc>
                <a:spcPct val="130000"/>
              </a:lnSpc>
              <a:buClrTx/>
              <a:buSzTx/>
              <a:buFontTx/>
              <a:buNone/>
            </a:pPr>
            <a:r>
              <a:rPr lang="zh-CN" altLang="en-US" sz="3200" i="0" u="none">
                <a:solidFill>
                  <a:srgbClr val="FF0000"/>
                </a:solidFill>
                <a:latin typeface="隶书" pitchFamily="49" charset="-122"/>
              </a:rPr>
              <a:t>以下查找条件的结果是什么？</a:t>
            </a:r>
          </a:p>
        </p:txBody>
      </p:sp>
      <p:sp>
        <p:nvSpPr>
          <p:cNvPr id="2" name="灯片编号占位符 1"/>
          <p:cNvSpPr>
            <a:spLocks noGrp="1"/>
          </p:cNvSpPr>
          <p:nvPr>
            <p:ph type="sldNum" sz="quarter" idx="12"/>
          </p:nvPr>
        </p:nvSpPr>
        <p:spPr/>
        <p:txBody>
          <a:bodyPr/>
          <a:lstStyle/>
          <a:p>
            <a:pPr>
              <a:defRPr/>
            </a:pPr>
            <a:fld id="{FB2E63DC-A4E4-45BF-961C-5D6B3DEA4153}" type="slidenum">
              <a:rPr lang="en-US" altLang="zh-CN" smtClean="0"/>
              <a:pPr>
                <a:defRPr/>
              </a:pPr>
              <a:t>33</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8581"/>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8582"/>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WHOOSH.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8583"/>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1" grpId="0" autoUpdateAnimBg="0"/>
      <p:bldP spid="1048582" grpId="0" autoUpdateAnimBg="0"/>
      <p:bldP spid="1048583"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Rectangle 2"/>
          <p:cNvSpPr>
            <a:spLocks noGrp="1" noChangeArrowheads="1"/>
          </p:cNvSpPr>
          <p:nvPr>
            <p:ph type="title"/>
          </p:nvPr>
        </p:nvSpPr>
        <p:spPr bwMode="auto">
          <a:xfrm>
            <a:off x="0" y="2286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a:t>
            </a:r>
          </a:p>
        </p:txBody>
      </p:sp>
      <p:graphicFrame>
        <p:nvGraphicFramePr>
          <p:cNvPr id="64515" name="Object 3"/>
          <p:cNvGraphicFramePr>
            <a:graphicFrameLocks noChangeAspect="1"/>
          </p:cNvGraphicFramePr>
          <p:nvPr/>
        </p:nvGraphicFramePr>
        <p:xfrm>
          <a:off x="838200" y="1868488"/>
          <a:ext cx="346075" cy="341312"/>
        </p:xfrm>
        <a:graphic>
          <a:graphicData uri="http://schemas.openxmlformats.org/presentationml/2006/ole">
            <mc:AlternateContent xmlns:mc="http://schemas.openxmlformats.org/markup-compatibility/2006">
              <mc:Choice xmlns:v="urn:schemas-microsoft-com:vml" Requires="v">
                <p:oleObj spid="_x0000_s64619" name="BMP 图象" r:id="rId4" imgW="685714" imgH="676369" progId="Paint.Picture">
                  <p:embed/>
                </p:oleObj>
              </mc:Choice>
              <mc:Fallback>
                <p:oleObj name="BMP 图象" r:id="rId4" imgW="685714" imgH="676369" progId="Paint.Picture">
                  <p:embed/>
                  <p:pic>
                    <p:nvPicPr>
                      <p:cNvPr id="0" name="Object 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86848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6" name="Object 4"/>
          <p:cNvGraphicFramePr>
            <a:graphicFrameLocks noChangeAspect="1"/>
          </p:cNvGraphicFramePr>
          <p:nvPr/>
        </p:nvGraphicFramePr>
        <p:xfrm>
          <a:off x="838200" y="3392488"/>
          <a:ext cx="346075" cy="341312"/>
        </p:xfrm>
        <a:graphic>
          <a:graphicData uri="http://schemas.openxmlformats.org/presentationml/2006/ole">
            <mc:AlternateContent xmlns:mc="http://schemas.openxmlformats.org/markup-compatibility/2006">
              <mc:Choice xmlns:v="urn:schemas-microsoft-com:vml" Requires="v">
                <p:oleObj spid="_x0000_s64620" name="BMP 图象" r:id="rId6" imgW="685714" imgH="676369" progId="Paint.Picture">
                  <p:embed/>
                </p:oleObj>
              </mc:Choice>
              <mc:Fallback>
                <p:oleObj name="BMP 图象" r:id="rId6" imgW="685714" imgH="676369" progId="Paint.Picture">
                  <p:embed/>
                  <p:pic>
                    <p:nvPicPr>
                      <p:cNvPr id="0" name="Object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339248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2677" name="Text Box 5"/>
          <p:cNvSpPr txBox="1">
            <a:spLocks noChangeArrowheads="1"/>
          </p:cNvSpPr>
          <p:nvPr/>
        </p:nvSpPr>
        <p:spPr bwMode="auto">
          <a:xfrm>
            <a:off x="1219200" y="1514475"/>
            <a:ext cx="3860800" cy="307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Tx/>
              <a:buSzTx/>
              <a:buFontTx/>
              <a:buNone/>
              <a:defRPr/>
            </a:pPr>
            <a:r>
              <a:rPr kumimoji="0" lang="zh-CN" altLang="en-US" sz="3200" u="none">
                <a:solidFill>
                  <a:schemeClr val="accent2"/>
                </a:solidFill>
                <a:effectLst>
                  <a:outerShdw blurRad="38100" dist="38100" dir="2700000" algn="tl">
                    <a:srgbClr val="C0C0C0"/>
                  </a:outerShdw>
                </a:effectLst>
                <a:latin typeface="Times New Roman" pitchFamily="18" charset="0"/>
                <a:ea typeface="幼圆" pitchFamily="49" charset="-122"/>
              </a:rPr>
              <a:t>文件的属性</a:t>
            </a:r>
          </a:p>
          <a:p>
            <a:pPr>
              <a:buClrTx/>
              <a:buSzTx/>
              <a:buFontTx/>
              <a:buNone/>
              <a:defRPr/>
            </a:pPr>
            <a:r>
              <a:rPr kumimoji="0" lang="zh-CN" altLang="en-US" sz="2400" i="0" u="none">
                <a:solidFill>
                  <a:schemeClr val="hlink"/>
                </a:solidFill>
                <a:latin typeface="Times New Roman" pitchFamily="18" charset="0"/>
                <a:ea typeface="幼圆" pitchFamily="49" charset="-122"/>
              </a:rPr>
              <a:t>存档、隐藏、只读</a:t>
            </a:r>
          </a:p>
          <a:p>
            <a:pPr>
              <a:buClrTx/>
              <a:buSzTx/>
              <a:buFontTx/>
              <a:buNone/>
              <a:defRPr/>
            </a:pPr>
            <a:endParaRPr kumimoji="0" lang="zh-CN" altLang="en-US" sz="2800" i="0" u="none">
              <a:solidFill>
                <a:schemeClr val="hlink"/>
              </a:solidFill>
              <a:latin typeface="Times New Roman" pitchFamily="18" charset="0"/>
              <a:ea typeface="幼圆" pitchFamily="49" charset="-122"/>
            </a:endParaRPr>
          </a:p>
          <a:p>
            <a:pPr>
              <a:lnSpc>
                <a:spcPct val="150000"/>
              </a:lnSpc>
              <a:buClrTx/>
              <a:buSzTx/>
              <a:buFontTx/>
              <a:buNone/>
              <a:defRPr/>
            </a:pPr>
            <a:r>
              <a:rPr kumimoji="0" lang="zh-CN" altLang="en-US" sz="3200" i="0" u="none">
                <a:solidFill>
                  <a:schemeClr val="bg2"/>
                </a:solidFill>
                <a:effectLst>
                  <a:outerShdw blurRad="38100" dist="38100" dir="2700000" algn="tl">
                    <a:srgbClr val="C0C0C0"/>
                  </a:outerShdw>
                </a:effectLst>
                <a:latin typeface="Times New Roman" pitchFamily="18" charset="0"/>
                <a:ea typeface="幼圆" pitchFamily="49" charset="-122"/>
              </a:rPr>
              <a:t>文件的基本操作</a:t>
            </a:r>
          </a:p>
          <a:p>
            <a:pPr>
              <a:buClrTx/>
              <a:buSzTx/>
              <a:buFontTx/>
              <a:buNone/>
              <a:defRPr/>
            </a:pP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创建</a:t>
            </a:r>
            <a:r>
              <a:rPr kumimoji="0" lang="zh-CN" altLang="en-US" sz="2400" i="0" u="none">
                <a:solidFill>
                  <a:schemeClr val="hlink"/>
                </a:solidFill>
                <a:latin typeface="Times New Roman" pitchFamily="18" charset="0"/>
                <a:ea typeface="幼圆" pitchFamily="49" charset="-122"/>
              </a:rPr>
              <a:t>、</a:t>
            </a: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打开</a:t>
            </a:r>
            <a:r>
              <a:rPr kumimoji="0" lang="zh-CN" altLang="en-US" sz="2400" i="0" u="none">
                <a:solidFill>
                  <a:schemeClr val="hlink"/>
                </a:solidFill>
                <a:latin typeface="Times New Roman" pitchFamily="18" charset="0"/>
                <a:ea typeface="幼圆" pitchFamily="49" charset="-122"/>
              </a:rPr>
              <a:t>、</a:t>
            </a: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选取</a:t>
            </a:r>
            <a:r>
              <a:rPr kumimoji="0" lang="zh-CN" altLang="en-US" sz="2400" i="0" u="none">
                <a:solidFill>
                  <a:schemeClr val="hlink"/>
                </a:solidFill>
                <a:latin typeface="Times New Roman" pitchFamily="18" charset="0"/>
                <a:ea typeface="幼圆" pitchFamily="49" charset="-122"/>
              </a:rPr>
              <a:t>、复制、</a:t>
            </a:r>
          </a:p>
          <a:p>
            <a:pPr>
              <a:buClrTx/>
              <a:buSzTx/>
              <a:buFontTx/>
              <a:buNone/>
              <a:defRPr/>
            </a:pPr>
            <a:r>
              <a:rPr kumimoji="0" lang="zh-CN" altLang="en-US" sz="2400" i="0" u="none">
                <a:solidFill>
                  <a:schemeClr val="hlink"/>
                </a:solidFill>
                <a:latin typeface="Times New Roman" pitchFamily="18" charset="0"/>
                <a:ea typeface="幼圆" pitchFamily="49" charset="-122"/>
              </a:rPr>
              <a:t>移动、删除、</a:t>
            </a: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查找</a:t>
            </a:r>
          </a:p>
        </p:txBody>
      </p:sp>
      <p:grpSp>
        <p:nvGrpSpPr>
          <p:cNvPr id="1052678" name="Group 6"/>
          <p:cNvGrpSpPr>
            <a:grpSpLocks/>
          </p:cNvGrpSpPr>
          <p:nvPr/>
        </p:nvGrpSpPr>
        <p:grpSpPr bwMode="auto">
          <a:xfrm>
            <a:off x="4267200" y="990600"/>
            <a:ext cx="4648200" cy="5486400"/>
            <a:chOff x="2688" y="624"/>
            <a:chExt cx="2928" cy="3456"/>
          </a:xfrm>
        </p:grpSpPr>
        <p:sp>
          <p:nvSpPr>
            <p:cNvPr id="64520" name="AutoShape 7"/>
            <p:cNvSpPr>
              <a:spLocks noChangeArrowheads="1"/>
            </p:cNvSpPr>
            <p:nvPr/>
          </p:nvSpPr>
          <p:spPr bwMode="auto">
            <a:xfrm>
              <a:off x="2688" y="624"/>
              <a:ext cx="2928" cy="3456"/>
            </a:xfrm>
            <a:prstGeom prst="wedgeRectCallout">
              <a:avLst>
                <a:gd name="adj1" fmla="val -70662"/>
                <a:gd name="adj2" fmla="val -30495"/>
              </a:avLst>
            </a:prstGeom>
            <a:solidFill>
              <a:srgbClr val="CCFFCC">
                <a:alpha val="50195"/>
              </a:srgbClr>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eaLnBrk="0" hangingPunct="0">
                <a:lnSpc>
                  <a:spcPct val="125000"/>
                </a:lnSpc>
                <a:spcBef>
                  <a:spcPct val="20000"/>
                </a:spcBef>
                <a:buClrTx/>
                <a:buSzTx/>
                <a:buFontTx/>
                <a:buNone/>
              </a:pPr>
              <a:endParaRPr lang="zh-CN" altLang="zh-CN" sz="2400" i="0" u="none">
                <a:solidFill>
                  <a:srgbClr val="5F5F5F"/>
                </a:solidFill>
                <a:latin typeface="幼圆" pitchFamily="49" charset="-122"/>
                <a:ea typeface="幼圆" pitchFamily="49" charset="-122"/>
              </a:endParaRPr>
            </a:p>
          </p:txBody>
        </p:sp>
        <p:sp>
          <p:nvSpPr>
            <p:cNvPr id="64521" name="Rectangle 8"/>
            <p:cNvSpPr>
              <a:spLocks noChangeArrowheads="1"/>
            </p:cNvSpPr>
            <p:nvPr/>
          </p:nvSpPr>
          <p:spPr bwMode="auto">
            <a:xfrm>
              <a:off x="2688" y="816"/>
              <a:ext cx="2832" cy="58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0" hangingPunct="0">
                <a:lnSpc>
                  <a:spcPct val="125000"/>
                </a:lnSpc>
                <a:spcBef>
                  <a:spcPct val="20000"/>
                </a:spcBef>
                <a:buClrTx/>
                <a:buSzTx/>
                <a:buFontTx/>
                <a:buNone/>
              </a:pPr>
              <a:r>
                <a:rPr lang="zh-CN" altLang="en-US" sz="2400" i="0" u="none" dirty="0">
                  <a:solidFill>
                    <a:schemeClr val="accent2"/>
                  </a:solidFill>
                  <a:latin typeface="幼圆" pitchFamily="49" charset="-122"/>
                  <a:ea typeface="幼圆" pitchFamily="49" charset="-122"/>
                </a:rPr>
                <a:t>属性：表明文件的某种属性的记号</a:t>
              </a:r>
            </a:p>
          </p:txBody>
        </p:sp>
        <p:sp>
          <p:nvSpPr>
            <p:cNvPr id="64522" name="Rectangle 9"/>
            <p:cNvSpPr>
              <a:spLocks noChangeArrowheads="1"/>
            </p:cNvSpPr>
            <p:nvPr/>
          </p:nvSpPr>
          <p:spPr bwMode="auto">
            <a:xfrm>
              <a:off x="2736" y="1536"/>
              <a:ext cx="2736" cy="58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125000"/>
                </a:lnSpc>
                <a:spcBef>
                  <a:spcPct val="20000"/>
                </a:spcBef>
                <a:buClrTx/>
                <a:buSzTx/>
                <a:buFontTx/>
                <a:buNone/>
              </a:pPr>
              <a:r>
                <a:rPr lang="zh-CN" altLang="en-US" sz="2400" i="0" u="none">
                  <a:solidFill>
                    <a:srgbClr val="990033"/>
                  </a:solidFill>
                  <a:latin typeface="幼圆" pitchFamily="49" charset="-122"/>
                  <a:ea typeface="幼圆" pitchFamily="49" charset="-122"/>
                </a:rPr>
                <a:t>只读：文件只能读，不能改变文件中的数据</a:t>
              </a:r>
            </a:p>
          </p:txBody>
        </p:sp>
        <p:sp>
          <p:nvSpPr>
            <p:cNvPr id="64523" name="Rectangle 10"/>
            <p:cNvSpPr>
              <a:spLocks noChangeArrowheads="1"/>
            </p:cNvSpPr>
            <p:nvPr/>
          </p:nvSpPr>
          <p:spPr bwMode="auto">
            <a:xfrm>
              <a:off x="2784" y="2256"/>
              <a:ext cx="2736" cy="58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125000"/>
                </a:lnSpc>
                <a:spcBef>
                  <a:spcPct val="20000"/>
                </a:spcBef>
                <a:buClrTx/>
                <a:buSzTx/>
                <a:buFontTx/>
                <a:buNone/>
              </a:pPr>
              <a:r>
                <a:rPr lang="zh-CN" altLang="en-US" sz="2400" i="0" u="none">
                  <a:solidFill>
                    <a:srgbClr val="FF3399"/>
                  </a:solidFill>
                  <a:latin typeface="幼圆" pitchFamily="49" charset="-122"/>
                  <a:ea typeface="幼圆" pitchFamily="49" charset="-122"/>
                </a:rPr>
                <a:t>存档：当文件上次保存后修改的时候，会为其分配存档属性</a:t>
              </a:r>
            </a:p>
          </p:txBody>
        </p:sp>
        <p:sp>
          <p:nvSpPr>
            <p:cNvPr id="64524" name="Rectangle 11"/>
            <p:cNvSpPr>
              <a:spLocks noChangeArrowheads="1"/>
            </p:cNvSpPr>
            <p:nvPr/>
          </p:nvSpPr>
          <p:spPr bwMode="auto">
            <a:xfrm>
              <a:off x="2784" y="3312"/>
              <a:ext cx="2736" cy="58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0" hangingPunct="0">
                <a:lnSpc>
                  <a:spcPct val="125000"/>
                </a:lnSpc>
                <a:spcBef>
                  <a:spcPct val="20000"/>
                </a:spcBef>
                <a:buClrTx/>
                <a:buSzTx/>
                <a:buFontTx/>
                <a:buNone/>
              </a:pPr>
              <a:r>
                <a:rPr lang="zh-CN" altLang="en-US" sz="2400" i="0" u="none">
                  <a:solidFill>
                    <a:schemeClr val="accent2"/>
                  </a:solidFill>
                  <a:latin typeface="幼圆" pitchFamily="49" charset="-122"/>
                  <a:ea typeface="幼圆" pitchFamily="49" charset="-122"/>
                </a:rPr>
                <a:t>隐藏：藏起来，不能被删除和修改 如：</a:t>
              </a:r>
              <a:r>
                <a:rPr lang="en-US" altLang="zh-CN" sz="2400" i="0" u="none">
                  <a:solidFill>
                    <a:schemeClr val="accent2"/>
                  </a:solidFill>
                  <a:latin typeface="幼圆" pitchFamily="49" charset="-122"/>
                  <a:ea typeface="幼圆" pitchFamily="49" charset="-122"/>
                </a:rPr>
                <a:t>msdos.sys</a:t>
              </a:r>
            </a:p>
          </p:txBody>
        </p:sp>
      </p:grpSp>
      <p:sp>
        <p:nvSpPr>
          <p:cNvPr id="2" name="灯片编号占位符 1"/>
          <p:cNvSpPr>
            <a:spLocks noGrp="1"/>
          </p:cNvSpPr>
          <p:nvPr>
            <p:ph type="sldNum" sz="quarter" idx="12"/>
          </p:nvPr>
        </p:nvSpPr>
        <p:spPr/>
        <p:txBody>
          <a:bodyPr/>
          <a:lstStyle/>
          <a:p>
            <a:pPr>
              <a:defRPr/>
            </a:pPr>
            <a:fld id="{811EC587-B022-4B8D-BAF2-83DF0E8452EC}" type="slidenum">
              <a:rPr lang="en-US" altLang="zh-CN" smtClean="0"/>
              <a:pPr>
                <a:defRPr/>
              </a:pPr>
              <a:t>34</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52678"/>
                                        </p:tgtEl>
                                        <p:attrNameLst>
                                          <p:attrName>style.visibility</p:attrName>
                                        </p:attrNameLst>
                                      </p:cBhvr>
                                      <p:to>
                                        <p:strVal val="visible"/>
                                      </p:to>
                                    </p:set>
                                    <p:animEffect transition="in" filter="dissolve">
                                      <p:cBhvr>
                                        <p:cTn id="7" dur="500"/>
                                        <p:tgtEl>
                                          <p:spTgt spid="1052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0626" name="Rectangle 2"/>
          <p:cNvSpPr>
            <a:spLocks noGrp="1" noChangeArrowheads="1"/>
          </p:cNvSpPr>
          <p:nvPr>
            <p:ph type="title"/>
          </p:nvPr>
        </p:nvSpPr>
        <p:spPr bwMode="auto">
          <a:xfrm>
            <a:off x="0" y="2286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a:t>
            </a:r>
          </a:p>
        </p:txBody>
      </p:sp>
      <p:sp>
        <p:nvSpPr>
          <p:cNvPr id="1050629" name="Text Box 5"/>
          <p:cNvSpPr txBox="1">
            <a:spLocks noChangeArrowheads="1"/>
          </p:cNvSpPr>
          <p:nvPr/>
        </p:nvSpPr>
        <p:spPr bwMode="auto">
          <a:xfrm>
            <a:off x="533400" y="1219200"/>
            <a:ext cx="3860800" cy="307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Tx/>
              <a:buSzTx/>
              <a:buFontTx/>
              <a:buNone/>
              <a:defRPr/>
            </a:pPr>
            <a:r>
              <a:rPr kumimoji="0" lang="zh-CN" altLang="en-US" sz="3200" i="0" u="none">
                <a:solidFill>
                  <a:srgbClr val="000000"/>
                </a:solidFill>
                <a:effectLst>
                  <a:outerShdw blurRad="38100" dist="38100" dir="2700000" algn="tl">
                    <a:srgbClr val="C0C0C0"/>
                  </a:outerShdw>
                </a:effectLst>
                <a:latin typeface="Times New Roman" pitchFamily="18" charset="0"/>
                <a:ea typeface="幼圆" pitchFamily="49" charset="-122"/>
              </a:rPr>
              <a:t>文件的属性</a:t>
            </a:r>
          </a:p>
          <a:p>
            <a:pPr>
              <a:buClrTx/>
              <a:buSzTx/>
              <a:buFontTx/>
              <a:buNone/>
              <a:defRPr/>
            </a:pPr>
            <a:r>
              <a:rPr kumimoji="0" lang="zh-CN" altLang="en-US" sz="2400" i="0" u="none">
                <a:solidFill>
                  <a:schemeClr val="hlink"/>
                </a:solidFill>
                <a:latin typeface="Times New Roman" pitchFamily="18" charset="0"/>
                <a:ea typeface="幼圆" pitchFamily="49" charset="-122"/>
              </a:rPr>
              <a:t>存档、隐藏、只读</a:t>
            </a:r>
          </a:p>
          <a:p>
            <a:pPr>
              <a:buClrTx/>
              <a:buSzTx/>
              <a:buFontTx/>
              <a:buNone/>
              <a:defRPr/>
            </a:pPr>
            <a:endParaRPr kumimoji="0" lang="zh-CN" altLang="en-US" sz="2800" i="0" u="none">
              <a:solidFill>
                <a:schemeClr val="hlink"/>
              </a:solidFill>
              <a:latin typeface="Times New Roman" pitchFamily="18" charset="0"/>
              <a:ea typeface="幼圆" pitchFamily="49" charset="-122"/>
            </a:endParaRPr>
          </a:p>
          <a:p>
            <a:pPr>
              <a:lnSpc>
                <a:spcPct val="150000"/>
              </a:lnSpc>
              <a:buClrTx/>
              <a:buSzTx/>
              <a:buFontTx/>
              <a:buNone/>
              <a:defRPr/>
            </a:pPr>
            <a:r>
              <a:rPr kumimoji="0" lang="zh-CN" altLang="en-US" sz="3200" i="0" u="none">
                <a:solidFill>
                  <a:srgbClr val="000000"/>
                </a:solidFill>
                <a:effectLst>
                  <a:outerShdw blurRad="38100" dist="38100" dir="2700000" algn="tl">
                    <a:srgbClr val="C0C0C0"/>
                  </a:outerShdw>
                </a:effectLst>
                <a:latin typeface="Times New Roman" pitchFamily="18" charset="0"/>
                <a:ea typeface="幼圆" pitchFamily="49" charset="-122"/>
              </a:rPr>
              <a:t>文件的基本操作</a:t>
            </a:r>
          </a:p>
          <a:p>
            <a:pPr>
              <a:buClrTx/>
              <a:buSzTx/>
              <a:buFontTx/>
              <a:buNone/>
              <a:defRPr/>
            </a:pP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创建</a:t>
            </a:r>
            <a:r>
              <a:rPr kumimoji="0" lang="zh-CN" altLang="en-US" sz="2400" i="0" u="none">
                <a:solidFill>
                  <a:schemeClr val="hlink"/>
                </a:solidFill>
                <a:latin typeface="Times New Roman" pitchFamily="18" charset="0"/>
                <a:ea typeface="幼圆" pitchFamily="49" charset="-122"/>
              </a:rPr>
              <a:t>、</a:t>
            </a: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打开</a:t>
            </a:r>
            <a:r>
              <a:rPr kumimoji="0" lang="zh-CN" altLang="en-US" sz="2400" i="0" u="none">
                <a:solidFill>
                  <a:schemeClr val="hlink"/>
                </a:solidFill>
                <a:latin typeface="Times New Roman" pitchFamily="18" charset="0"/>
                <a:ea typeface="幼圆" pitchFamily="49" charset="-122"/>
              </a:rPr>
              <a:t>、</a:t>
            </a: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选取</a:t>
            </a:r>
            <a:r>
              <a:rPr kumimoji="0" lang="zh-CN" altLang="en-US" sz="2400" i="0" u="none">
                <a:solidFill>
                  <a:schemeClr val="hlink"/>
                </a:solidFill>
                <a:latin typeface="Times New Roman" pitchFamily="18" charset="0"/>
                <a:ea typeface="幼圆" pitchFamily="49" charset="-122"/>
              </a:rPr>
              <a:t>、复制、</a:t>
            </a:r>
          </a:p>
          <a:p>
            <a:pPr>
              <a:buClrTx/>
              <a:buSzTx/>
              <a:buFontTx/>
              <a:buNone/>
              <a:defRPr/>
            </a:pPr>
            <a:r>
              <a:rPr kumimoji="0" lang="zh-CN" altLang="en-US" sz="2400" i="0" u="none">
                <a:solidFill>
                  <a:schemeClr val="hlink"/>
                </a:solidFill>
                <a:latin typeface="Times New Roman" pitchFamily="18" charset="0"/>
                <a:ea typeface="幼圆" pitchFamily="49" charset="-122"/>
              </a:rPr>
              <a:t>移动、删除、</a:t>
            </a: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查找</a:t>
            </a:r>
          </a:p>
        </p:txBody>
      </p:sp>
      <p:sp>
        <p:nvSpPr>
          <p:cNvPr id="1050630" name="Text Box 6"/>
          <p:cNvSpPr txBox="1">
            <a:spLocks noChangeArrowheads="1"/>
          </p:cNvSpPr>
          <p:nvPr/>
        </p:nvSpPr>
        <p:spPr bwMode="auto">
          <a:xfrm>
            <a:off x="762000" y="5334000"/>
            <a:ext cx="649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0000"/>
                </a:solidFill>
                <a:latin typeface="Times New Roman" pitchFamily="18" charset="0"/>
                <a:ea typeface="幼圆" pitchFamily="49" charset="-122"/>
              </a:rPr>
              <a:t>问题：属性</a:t>
            </a:r>
            <a:r>
              <a:rPr lang="zh-CN" altLang="en-US" sz="2400" i="0" u="none">
                <a:solidFill>
                  <a:srgbClr val="000000"/>
                </a:solidFill>
                <a:ea typeface="幼圆" pitchFamily="49" charset="-122"/>
              </a:rPr>
              <a:t>“</a:t>
            </a:r>
            <a:r>
              <a:rPr lang="zh-CN" altLang="en-US" sz="2400" i="0" u="none">
                <a:solidFill>
                  <a:srgbClr val="000000"/>
                </a:solidFill>
                <a:latin typeface="Times New Roman" pitchFamily="18" charset="0"/>
                <a:ea typeface="幼圆" pitchFamily="49" charset="-122"/>
              </a:rPr>
              <a:t>隐藏</a:t>
            </a:r>
            <a:r>
              <a:rPr lang="zh-CN" altLang="en-US" sz="2400" i="0" u="none">
                <a:solidFill>
                  <a:srgbClr val="000000"/>
                </a:solidFill>
                <a:ea typeface="幼圆" pitchFamily="49" charset="-122"/>
              </a:rPr>
              <a:t>”</a:t>
            </a:r>
            <a:r>
              <a:rPr lang="zh-CN" altLang="en-US" sz="2400" i="0" u="none">
                <a:solidFill>
                  <a:srgbClr val="000000"/>
                </a:solidFill>
                <a:latin typeface="Times New Roman" pitchFamily="18" charset="0"/>
                <a:ea typeface="幼圆" pitchFamily="49" charset="-122"/>
              </a:rPr>
              <a:t>的文件如何显示出来</a:t>
            </a:r>
            <a:r>
              <a:rPr lang="zh-CN" altLang="zh-CN" sz="2400" i="0" u="none">
                <a:solidFill>
                  <a:srgbClr val="000000"/>
                </a:solidFill>
                <a:latin typeface="Times New Roman" pitchFamily="18" charset="0"/>
                <a:ea typeface="幼圆" pitchFamily="49" charset="-122"/>
              </a:rPr>
              <a:t>？</a:t>
            </a:r>
            <a:endParaRPr lang="zh-CN" altLang="en-US" sz="2400" i="0" u="none">
              <a:solidFill>
                <a:srgbClr val="000000"/>
              </a:solidFill>
              <a:latin typeface="Times New Roman" pitchFamily="18" charset="0"/>
              <a:ea typeface="幼圆" pitchFamily="49" charset="-122"/>
            </a:endParaRPr>
          </a:p>
        </p:txBody>
      </p:sp>
      <p:graphicFrame>
        <p:nvGraphicFramePr>
          <p:cNvPr id="1050631" name="Object 7"/>
          <p:cNvGraphicFramePr>
            <a:graphicFrameLocks noChangeAspect="1"/>
          </p:cNvGraphicFramePr>
          <p:nvPr/>
        </p:nvGraphicFramePr>
        <p:xfrm>
          <a:off x="5105400" y="1066800"/>
          <a:ext cx="3486150" cy="3810000"/>
        </p:xfrm>
        <a:graphic>
          <a:graphicData uri="http://schemas.openxmlformats.org/presentationml/2006/ole">
            <mc:AlternateContent xmlns:mc="http://schemas.openxmlformats.org/markup-compatibility/2006">
              <mc:Choice xmlns:v="urn:schemas-microsoft-com:vml" Requires="v">
                <p:oleObj spid="_x0000_s63543" name="位图图像" r:id="rId4" imgW="3486637" imgH="4486901" progId="Paint.Picture">
                  <p:embed/>
                </p:oleObj>
              </mc:Choice>
              <mc:Fallback>
                <p:oleObj name="位图图像" r:id="rId4" imgW="3486637" imgH="4486901" progId="Paint.Picture">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066800"/>
                        <a:ext cx="3486150" cy="38100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E2E31B36-4579-4510-B5C2-610D277BAB89}" type="slidenum">
              <a:rPr lang="en-US" altLang="zh-CN" smtClean="0"/>
              <a:pPr>
                <a:defRPr/>
              </a:pPr>
              <a:t>35</a:t>
            </a:fld>
            <a:endParaRPr lang="en-US" altLang="zh-CN"/>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0626" name="Rectangle 2"/>
          <p:cNvSpPr>
            <a:spLocks noGrp="1" noChangeArrowheads="1"/>
          </p:cNvSpPr>
          <p:nvPr>
            <p:ph type="title"/>
          </p:nvPr>
        </p:nvSpPr>
        <p:spPr bwMode="auto">
          <a:xfrm>
            <a:off x="0" y="2286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dirty="0" smtClean="0">
                <a:solidFill>
                  <a:srgbClr val="0033CC"/>
                </a:solidFill>
                <a:effectLst>
                  <a:outerShdw blurRad="38100" dist="38100" dir="2700000" algn="tl">
                    <a:srgbClr val="C0C0C0"/>
                  </a:outerShdw>
                </a:effectLst>
                <a:ea typeface="隶书" pitchFamily="49" charset="-122"/>
              </a:rPr>
              <a:t>  </a:t>
            </a:r>
            <a:r>
              <a:rPr kumimoji="1" lang="zh-CN" altLang="en-US" b="1" i="1" u="sng" dirty="0" smtClean="0">
                <a:solidFill>
                  <a:srgbClr val="0033CC"/>
                </a:solidFill>
                <a:effectLst>
                  <a:outerShdw blurRad="38100" dist="38100" dir="2700000" algn="tl">
                    <a:srgbClr val="C0C0C0"/>
                  </a:outerShdw>
                </a:effectLst>
                <a:ea typeface="隶书" pitchFamily="49" charset="-122"/>
              </a:rPr>
              <a:t>文件夹选项</a:t>
            </a:r>
          </a:p>
        </p:txBody>
      </p:sp>
      <p:sp>
        <p:nvSpPr>
          <p:cNvPr id="2" name="灯片编号占位符 1"/>
          <p:cNvSpPr>
            <a:spLocks noGrp="1"/>
          </p:cNvSpPr>
          <p:nvPr>
            <p:ph type="sldNum" sz="quarter" idx="12"/>
          </p:nvPr>
        </p:nvSpPr>
        <p:spPr/>
        <p:txBody>
          <a:bodyPr/>
          <a:lstStyle/>
          <a:p>
            <a:pPr>
              <a:defRPr/>
            </a:pPr>
            <a:fld id="{E2E31B36-4579-4510-B5C2-610D277BAB89}" type="slidenum">
              <a:rPr lang="en-US" altLang="zh-CN" smtClean="0"/>
              <a:pPr>
                <a:defRPr/>
              </a:pPr>
              <a:t>36</a:t>
            </a:fld>
            <a:endParaRPr lang="en-US" altLang="zh-CN"/>
          </a:p>
        </p:txBody>
      </p:sp>
      <p:pic>
        <p:nvPicPr>
          <p:cNvPr id="274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990600"/>
            <a:ext cx="5732101" cy="5588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1508803"/>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22" name="Rectangle 2"/>
          <p:cNvSpPr>
            <a:spLocks noGrp="1" noChangeArrowheads="1"/>
          </p:cNvSpPr>
          <p:nvPr>
            <p:ph type="title"/>
          </p:nvPr>
        </p:nvSpPr>
        <p:spPr bwMode="auto">
          <a:xfrm>
            <a:off x="0" y="2286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文件的创建</a:t>
            </a:r>
          </a:p>
        </p:txBody>
      </p:sp>
      <p:grpSp>
        <p:nvGrpSpPr>
          <p:cNvPr id="1054723" name="Group 3"/>
          <p:cNvGrpSpPr>
            <a:grpSpLocks/>
          </p:cNvGrpSpPr>
          <p:nvPr/>
        </p:nvGrpSpPr>
        <p:grpSpPr bwMode="auto">
          <a:xfrm>
            <a:off x="990600" y="914400"/>
            <a:ext cx="3352800" cy="457200"/>
            <a:chOff x="768" y="816"/>
            <a:chExt cx="2112" cy="288"/>
          </a:xfrm>
        </p:grpSpPr>
        <p:sp>
          <p:nvSpPr>
            <p:cNvPr id="65544" name="Text Box 4"/>
            <p:cNvSpPr txBox="1">
              <a:spLocks noChangeArrowheads="1"/>
            </p:cNvSpPr>
            <p:nvPr/>
          </p:nvSpPr>
          <p:spPr bwMode="auto">
            <a:xfrm>
              <a:off x="1152" y="816"/>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0000"/>
                  </a:solidFill>
                  <a:latin typeface="Times New Roman" pitchFamily="18" charset="0"/>
                  <a:ea typeface="幼圆" pitchFamily="49" charset="-122"/>
                </a:rPr>
                <a:t>通过应用程序创建</a:t>
              </a:r>
            </a:p>
          </p:txBody>
        </p:sp>
        <p:graphicFrame>
          <p:nvGraphicFramePr>
            <p:cNvPr id="65545" name="Object 5"/>
            <p:cNvGraphicFramePr>
              <a:graphicFrameLocks noChangeAspect="1"/>
            </p:cNvGraphicFramePr>
            <p:nvPr/>
          </p:nvGraphicFramePr>
          <p:xfrm flipV="1">
            <a:off x="768" y="912"/>
            <a:ext cx="218" cy="144"/>
          </p:xfrm>
          <a:graphic>
            <a:graphicData uri="http://schemas.openxmlformats.org/presentationml/2006/ole">
              <mc:AlternateContent xmlns:mc="http://schemas.openxmlformats.org/markup-compatibility/2006">
                <mc:Choice xmlns:v="urn:schemas-microsoft-com:vml" Requires="v">
                  <p:oleObj spid="_x0000_s65642" name="BMP 图象" r:id="rId4" imgW="685714" imgH="676369" progId="Paint.Picture">
                    <p:embed/>
                  </p:oleObj>
                </mc:Choice>
                <mc:Fallback>
                  <p:oleObj name="BMP 图象" r:id="rId4" imgW="685714" imgH="676369" progId="Paint.Picture">
                    <p:embed/>
                    <p:pic>
                      <p:nvPicPr>
                        <p:cNvPr id="0" name="Object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768" y="912"/>
                          <a:ext cx="21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54726" name="Group 6"/>
          <p:cNvGrpSpPr>
            <a:grpSpLocks/>
          </p:cNvGrpSpPr>
          <p:nvPr/>
        </p:nvGrpSpPr>
        <p:grpSpPr bwMode="auto">
          <a:xfrm>
            <a:off x="914400" y="3352800"/>
            <a:ext cx="3352800" cy="822325"/>
            <a:chOff x="768" y="816"/>
            <a:chExt cx="2112" cy="518"/>
          </a:xfrm>
        </p:grpSpPr>
        <p:sp>
          <p:nvSpPr>
            <p:cNvPr id="65542" name="Text Box 7"/>
            <p:cNvSpPr txBox="1">
              <a:spLocks noChangeArrowheads="1"/>
            </p:cNvSpPr>
            <p:nvPr/>
          </p:nvSpPr>
          <p:spPr bwMode="auto">
            <a:xfrm>
              <a:off x="1152" y="816"/>
              <a:ext cx="17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0000"/>
                  </a:solidFill>
                  <a:latin typeface="Times New Roman" pitchFamily="18" charset="0"/>
                  <a:ea typeface="幼圆" pitchFamily="49" charset="-122"/>
                </a:rPr>
                <a:t>单击右键</a:t>
              </a:r>
              <a:r>
                <a:rPr lang="en-US" altLang="zh-CN" sz="2400" i="0" u="none">
                  <a:solidFill>
                    <a:srgbClr val="000000"/>
                  </a:solidFill>
                  <a:latin typeface="Times New Roman" pitchFamily="18" charset="0"/>
                  <a:ea typeface="幼圆" pitchFamily="49" charset="-122"/>
                </a:rPr>
                <a:t>,</a:t>
              </a:r>
              <a:r>
                <a:rPr lang="zh-CN" altLang="en-US" sz="2400" i="0" u="none">
                  <a:solidFill>
                    <a:srgbClr val="000000"/>
                  </a:solidFill>
                  <a:latin typeface="Times New Roman" pitchFamily="18" charset="0"/>
                  <a:ea typeface="幼圆" pitchFamily="49" charset="-122"/>
                </a:rPr>
                <a:t>选择新建命令</a:t>
              </a:r>
            </a:p>
          </p:txBody>
        </p:sp>
        <p:graphicFrame>
          <p:nvGraphicFramePr>
            <p:cNvPr id="65543" name="Object 8"/>
            <p:cNvGraphicFramePr>
              <a:graphicFrameLocks noChangeAspect="1"/>
            </p:cNvGraphicFramePr>
            <p:nvPr/>
          </p:nvGraphicFramePr>
          <p:xfrm flipV="1">
            <a:off x="768" y="912"/>
            <a:ext cx="218" cy="144"/>
          </p:xfrm>
          <a:graphic>
            <a:graphicData uri="http://schemas.openxmlformats.org/presentationml/2006/ole">
              <mc:AlternateContent xmlns:mc="http://schemas.openxmlformats.org/markup-compatibility/2006">
                <mc:Choice xmlns:v="urn:schemas-microsoft-com:vml" Requires="v">
                  <p:oleObj spid="_x0000_s65643" name="BMP 图象" r:id="rId6" imgW="685714" imgH="676369" progId="Paint.Picture">
                    <p:embed/>
                  </p:oleObj>
                </mc:Choice>
                <mc:Fallback>
                  <p:oleObj name="BMP 图象" r:id="rId6" imgW="685714" imgH="676369" progId="Paint.Picture">
                    <p:embed/>
                    <p:pic>
                      <p:nvPicPr>
                        <p:cNvPr id="0" name="Object 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768" y="912"/>
                          <a:ext cx="21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 name="灯片编号占位符 1"/>
          <p:cNvSpPr>
            <a:spLocks noGrp="1"/>
          </p:cNvSpPr>
          <p:nvPr>
            <p:ph type="sldNum" sz="quarter" idx="12"/>
          </p:nvPr>
        </p:nvSpPr>
        <p:spPr/>
        <p:txBody>
          <a:bodyPr/>
          <a:lstStyle/>
          <a:p>
            <a:pPr>
              <a:defRPr/>
            </a:pPr>
            <a:fld id="{FECC999A-AD90-4896-A2E6-3C024B0C71DE}" type="slidenum">
              <a:rPr lang="en-US" altLang="zh-CN" smtClean="0"/>
              <a:pPr>
                <a:defRPr/>
              </a:pPr>
              <a:t>37</a:t>
            </a:fld>
            <a:endParaRPr lang="en-US" altLang="zh-CN"/>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6770" name="Rectangle 2"/>
          <p:cNvSpPr>
            <a:spLocks noGrp="1" noChangeArrowheads="1"/>
          </p:cNvSpPr>
          <p:nvPr>
            <p:ph type="title"/>
          </p:nvPr>
        </p:nvSpPr>
        <p:spPr bwMode="auto">
          <a:xfrm>
            <a:off x="0" y="2286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文件的创建</a:t>
            </a:r>
          </a:p>
        </p:txBody>
      </p:sp>
      <p:grpSp>
        <p:nvGrpSpPr>
          <p:cNvPr id="66563" name="Group 3"/>
          <p:cNvGrpSpPr>
            <a:grpSpLocks/>
          </p:cNvGrpSpPr>
          <p:nvPr/>
        </p:nvGrpSpPr>
        <p:grpSpPr bwMode="auto">
          <a:xfrm>
            <a:off x="990600" y="914400"/>
            <a:ext cx="3352800" cy="457200"/>
            <a:chOff x="768" y="816"/>
            <a:chExt cx="2112" cy="288"/>
          </a:xfrm>
        </p:grpSpPr>
        <p:sp>
          <p:nvSpPr>
            <p:cNvPr id="66573" name="Text Box 4"/>
            <p:cNvSpPr txBox="1">
              <a:spLocks noChangeArrowheads="1"/>
            </p:cNvSpPr>
            <p:nvPr/>
          </p:nvSpPr>
          <p:spPr bwMode="auto">
            <a:xfrm>
              <a:off x="1152" y="816"/>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0000"/>
                  </a:solidFill>
                  <a:latin typeface="Times New Roman" pitchFamily="18" charset="0"/>
                  <a:ea typeface="幼圆" pitchFamily="49" charset="-122"/>
                </a:rPr>
                <a:t>通过应用程序创建</a:t>
              </a:r>
            </a:p>
          </p:txBody>
        </p:sp>
        <p:graphicFrame>
          <p:nvGraphicFramePr>
            <p:cNvPr id="66574" name="Object 5"/>
            <p:cNvGraphicFramePr>
              <a:graphicFrameLocks noChangeAspect="1"/>
            </p:cNvGraphicFramePr>
            <p:nvPr/>
          </p:nvGraphicFramePr>
          <p:xfrm flipV="1">
            <a:off x="768" y="912"/>
            <a:ext cx="218" cy="144"/>
          </p:xfrm>
          <a:graphic>
            <a:graphicData uri="http://schemas.openxmlformats.org/presentationml/2006/ole">
              <mc:AlternateContent xmlns:mc="http://schemas.openxmlformats.org/markup-compatibility/2006">
                <mc:Choice xmlns:v="urn:schemas-microsoft-com:vml" Requires="v">
                  <p:oleObj spid="_x0000_s66810" name="BMP 图象" r:id="rId4" imgW="685714" imgH="676369" progId="Paint.Picture">
                    <p:embed/>
                  </p:oleObj>
                </mc:Choice>
                <mc:Fallback>
                  <p:oleObj name="BMP 图象" r:id="rId4" imgW="685714" imgH="676369" progId="Paint.Picture">
                    <p:embed/>
                    <p:pic>
                      <p:nvPicPr>
                        <p:cNvPr id="0" name="Object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768" y="912"/>
                          <a:ext cx="21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6564" name="Group 6"/>
          <p:cNvGrpSpPr>
            <a:grpSpLocks/>
          </p:cNvGrpSpPr>
          <p:nvPr/>
        </p:nvGrpSpPr>
        <p:grpSpPr bwMode="auto">
          <a:xfrm>
            <a:off x="914400" y="3352800"/>
            <a:ext cx="3352800" cy="822325"/>
            <a:chOff x="768" y="816"/>
            <a:chExt cx="2112" cy="518"/>
          </a:xfrm>
        </p:grpSpPr>
        <p:sp>
          <p:nvSpPr>
            <p:cNvPr id="66571" name="Text Box 7"/>
            <p:cNvSpPr txBox="1">
              <a:spLocks noChangeArrowheads="1"/>
            </p:cNvSpPr>
            <p:nvPr/>
          </p:nvSpPr>
          <p:spPr bwMode="auto">
            <a:xfrm>
              <a:off x="1152" y="816"/>
              <a:ext cx="17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0000"/>
                  </a:solidFill>
                  <a:latin typeface="Times New Roman" pitchFamily="18" charset="0"/>
                  <a:ea typeface="幼圆" pitchFamily="49" charset="-122"/>
                </a:rPr>
                <a:t>单击右键</a:t>
              </a:r>
              <a:r>
                <a:rPr lang="en-US" altLang="zh-CN" sz="2400" i="0" u="none">
                  <a:solidFill>
                    <a:srgbClr val="000000"/>
                  </a:solidFill>
                  <a:latin typeface="Times New Roman" pitchFamily="18" charset="0"/>
                  <a:ea typeface="幼圆" pitchFamily="49" charset="-122"/>
                </a:rPr>
                <a:t>,</a:t>
              </a:r>
              <a:r>
                <a:rPr lang="zh-CN" altLang="en-US" sz="2400" i="0" u="none">
                  <a:solidFill>
                    <a:srgbClr val="000000"/>
                  </a:solidFill>
                  <a:latin typeface="Times New Roman" pitchFamily="18" charset="0"/>
                  <a:ea typeface="幼圆" pitchFamily="49" charset="-122"/>
                </a:rPr>
                <a:t>选择新建命令</a:t>
              </a:r>
            </a:p>
          </p:txBody>
        </p:sp>
        <p:graphicFrame>
          <p:nvGraphicFramePr>
            <p:cNvPr id="66572" name="Object 8"/>
            <p:cNvGraphicFramePr>
              <a:graphicFrameLocks noChangeAspect="1"/>
            </p:cNvGraphicFramePr>
            <p:nvPr/>
          </p:nvGraphicFramePr>
          <p:xfrm flipV="1">
            <a:off x="768" y="912"/>
            <a:ext cx="218" cy="144"/>
          </p:xfrm>
          <a:graphic>
            <a:graphicData uri="http://schemas.openxmlformats.org/presentationml/2006/ole">
              <mc:AlternateContent xmlns:mc="http://schemas.openxmlformats.org/markup-compatibility/2006">
                <mc:Choice xmlns:v="urn:schemas-microsoft-com:vml" Requires="v">
                  <p:oleObj spid="_x0000_s66811" name="BMP 图象" r:id="rId6" imgW="685714" imgH="676369" progId="Paint.Picture">
                    <p:embed/>
                  </p:oleObj>
                </mc:Choice>
                <mc:Fallback>
                  <p:oleObj name="BMP 图象" r:id="rId6" imgW="685714" imgH="676369" progId="Paint.Picture">
                    <p:embed/>
                    <p:pic>
                      <p:nvPicPr>
                        <p:cNvPr id="0" name="Object 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768" y="912"/>
                          <a:ext cx="21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56777" name="AutoShape 9"/>
          <p:cNvSpPr>
            <a:spLocks noChangeArrowheads="1"/>
          </p:cNvSpPr>
          <p:nvPr/>
        </p:nvSpPr>
        <p:spPr bwMode="auto">
          <a:xfrm>
            <a:off x="1066800" y="1600200"/>
            <a:ext cx="7278688" cy="4419600"/>
          </a:xfrm>
          <a:prstGeom prst="wedgeRectCallout">
            <a:avLst>
              <a:gd name="adj1" fmla="val -13644"/>
              <a:gd name="adj2" fmla="val -55963"/>
            </a:avLst>
          </a:prstGeom>
          <a:solidFill>
            <a:srgbClr val="FFCC99"/>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eaLnBrk="0" hangingPunct="0">
              <a:lnSpc>
                <a:spcPct val="125000"/>
              </a:lnSpc>
              <a:spcBef>
                <a:spcPct val="20000"/>
              </a:spcBef>
              <a:buClrTx/>
              <a:buSzTx/>
              <a:buFontTx/>
              <a:buNone/>
            </a:pPr>
            <a:endParaRPr lang="en-US" altLang="zh-CN" sz="2800" i="0" u="none">
              <a:solidFill>
                <a:srgbClr val="5F5F5F"/>
              </a:solidFill>
              <a:latin typeface="幼圆" pitchFamily="49" charset="-122"/>
              <a:ea typeface="幼圆" pitchFamily="49" charset="-122"/>
            </a:endParaRPr>
          </a:p>
          <a:p>
            <a:pPr eaLnBrk="0" hangingPunct="0">
              <a:lnSpc>
                <a:spcPct val="125000"/>
              </a:lnSpc>
              <a:spcBef>
                <a:spcPct val="20000"/>
              </a:spcBef>
              <a:buClrTx/>
              <a:buSzTx/>
              <a:buFontTx/>
              <a:buBlip>
                <a:blip r:embed="rId7"/>
              </a:buBlip>
            </a:pPr>
            <a:endParaRPr lang="en-US" altLang="zh-CN" sz="2800" i="0" u="none">
              <a:solidFill>
                <a:srgbClr val="5F5F5F"/>
              </a:solidFill>
              <a:latin typeface="幼圆" pitchFamily="49" charset="-122"/>
              <a:ea typeface="幼圆" pitchFamily="49" charset="-122"/>
            </a:endParaRPr>
          </a:p>
          <a:p>
            <a:pPr eaLnBrk="0" hangingPunct="0">
              <a:lnSpc>
                <a:spcPct val="125000"/>
              </a:lnSpc>
              <a:spcBef>
                <a:spcPct val="20000"/>
              </a:spcBef>
              <a:buClrTx/>
              <a:buSzTx/>
              <a:buFontTx/>
              <a:buNone/>
            </a:pPr>
            <a:endParaRPr lang="en-US" altLang="zh-CN" sz="2800" i="0" u="none">
              <a:solidFill>
                <a:srgbClr val="5F5F5F"/>
              </a:solidFill>
              <a:latin typeface="幼圆" pitchFamily="49" charset="-122"/>
              <a:ea typeface="幼圆" pitchFamily="49" charset="-122"/>
            </a:endParaRPr>
          </a:p>
          <a:p>
            <a:pPr eaLnBrk="0" hangingPunct="0">
              <a:lnSpc>
                <a:spcPct val="125000"/>
              </a:lnSpc>
              <a:spcBef>
                <a:spcPct val="20000"/>
              </a:spcBef>
              <a:buClrTx/>
              <a:buSzTx/>
              <a:buFontTx/>
              <a:buNone/>
            </a:pPr>
            <a:endParaRPr lang="en-US" altLang="zh-CN" sz="2800" i="0" u="none">
              <a:solidFill>
                <a:srgbClr val="5F5F5F"/>
              </a:solidFill>
              <a:latin typeface="幼圆" pitchFamily="49" charset="-122"/>
              <a:ea typeface="幼圆" pitchFamily="49" charset="-122"/>
            </a:endParaRPr>
          </a:p>
        </p:txBody>
      </p:sp>
      <p:sp>
        <p:nvSpPr>
          <p:cNvPr id="1056778" name="Rectangle 10"/>
          <p:cNvSpPr>
            <a:spLocks noChangeArrowheads="1"/>
          </p:cNvSpPr>
          <p:nvPr/>
        </p:nvSpPr>
        <p:spPr bwMode="auto">
          <a:xfrm>
            <a:off x="1371600" y="4495800"/>
            <a:ext cx="3657600" cy="10953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ClrTx/>
              <a:buSzTx/>
              <a:buFontTx/>
              <a:buNone/>
            </a:pPr>
            <a:r>
              <a:rPr lang="zh-CN" altLang="en-US" sz="2400" i="0" u="none">
                <a:solidFill>
                  <a:schemeClr val="hlink"/>
                </a:solidFill>
                <a:latin typeface="隶书" pitchFamily="49" charset="-122"/>
                <a:ea typeface="幼圆" pitchFamily="49" charset="-122"/>
              </a:rPr>
              <a:t>再利用</a:t>
            </a:r>
            <a:r>
              <a:rPr lang="zh-CN" altLang="en-US" sz="2400" i="0" u="none">
                <a:solidFill>
                  <a:schemeClr val="hlink"/>
                </a:solidFill>
                <a:latin typeface="Times New Roman" pitchFamily="18" charset="0"/>
                <a:ea typeface="幼圆" pitchFamily="49" charset="-122"/>
              </a:rPr>
              <a:t>“</a:t>
            </a:r>
            <a:r>
              <a:rPr lang="zh-CN" altLang="en-US" sz="2400" i="0" u="none">
                <a:solidFill>
                  <a:schemeClr val="hlink"/>
                </a:solidFill>
                <a:latin typeface="隶书" pitchFamily="49" charset="-122"/>
                <a:ea typeface="幼圆" pitchFamily="49" charset="-122"/>
              </a:rPr>
              <a:t>文件</a:t>
            </a:r>
            <a:r>
              <a:rPr lang="zh-CN" altLang="en-US" sz="2400" i="0" u="none">
                <a:solidFill>
                  <a:schemeClr val="hlink"/>
                </a:solidFill>
                <a:latin typeface="Times New Roman" pitchFamily="18" charset="0"/>
                <a:ea typeface="幼圆" pitchFamily="49" charset="-122"/>
              </a:rPr>
              <a:t>”</a:t>
            </a:r>
            <a:r>
              <a:rPr lang="zh-CN" altLang="en-US" sz="2400" i="0" u="none">
                <a:solidFill>
                  <a:schemeClr val="hlink"/>
                </a:solidFill>
                <a:latin typeface="隶书" pitchFamily="49" charset="-122"/>
                <a:ea typeface="幼圆" pitchFamily="49" charset="-122"/>
              </a:rPr>
              <a:t>菜单中的</a:t>
            </a:r>
            <a:r>
              <a:rPr lang="zh-CN" altLang="en-US" sz="2400" i="0" u="none">
                <a:solidFill>
                  <a:schemeClr val="hlink"/>
                </a:solidFill>
                <a:latin typeface="Times New Roman" pitchFamily="18" charset="0"/>
                <a:ea typeface="幼圆" pitchFamily="49" charset="-122"/>
              </a:rPr>
              <a:t>“</a:t>
            </a:r>
            <a:r>
              <a:rPr lang="zh-CN" altLang="en-US" sz="2400" i="0" u="none">
                <a:solidFill>
                  <a:schemeClr val="hlink"/>
                </a:solidFill>
                <a:latin typeface="隶书" pitchFamily="49" charset="-122"/>
                <a:ea typeface="幼圆" pitchFamily="49" charset="-122"/>
              </a:rPr>
              <a:t>另存为</a:t>
            </a:r>
            <a:r>
              <a:rPr lang="zh-CN" altLang="en-US" sz="2400" i="0" u="none">
                <a:solidFill>
                  <a:schemeClr val="hlink"/>
                </a:solidFill>
                <a:latin typeface="Times New Roman" pitchFamily="18" charset="0"/>
                <a:ea typeface="幼圆" pitchFamily="49" charset="-122"/>
              </a:rPr>
              <a:t>”</a:t>
            </a:r>
            <a:r>
              <a:rPr lang="zh-CN" altLang="en-US" sz="2400" i="0" u="none">
                <a:solidFill>
                  <a:schemeClr val="hlink"/>
                </a:solidFill>
                <a:latin typeface="隶书" pitchFamily="49" charset="-122"/>
                <a:ea typeface="幼圆" pitchFamily="49" charset="-122"/>
              </a:rPr>
              <a:t>命令把它存放在磁盘上。</a:t>
            </a:r>
          </a:p>
        </p:txBody>
      </p:sp>
      <p:graphicFrame>
        <p:nvGraphicFramePr>
          <p:cNvPr id="1056779" name="Object 11"/>
          <p:cNvGraphicFramePr>
            <a:graphicFrameLocks noChangeAspect="1"/>
          </p:cNvGraphicFramePr>
          <p:nvPr/>
        </p:nvGraphicFramePr>
        <p:xfrm>
          <a:off x="1219200" y="1524000"/>
          <a:ext cx="3048000" cy="2743200"/>
        </p:xfrm>
        <a:graphic>
          <a:graphicData uri="http://schemas.openxmlformats.org/presentationml/2006/ole">
            <mc:AlternateContent xmlns:mc="http://schemas.openxmlformats.org/markup-compatibility/2006">
              <mc:Choice xmlns:v="urn:schemas-microsoft-com:vml" Requires="v">
                <p:oleObj spid="_x0000_s66812" name="位图图像" r:id="rId8" imgW="3048426" imgH="2742857" progId="Paint.Picture">
                  <p:embed/>
                </p:oleObj>
              </mc:Choice>
              <mc:Fallback>
                <p:oleObj name="位图图像" r:id="rId8" imgW="3048426" imgH="2742857" progId="Paint.Picture">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1524000"/>
                        <a:ext cx="3048000" cy="2743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6780" name="Object 12"/>
          <p:cNvGraphicFramePr>
            <a:graphicFrameLocks noChangeAspect="1"/>
          </p:cNvGraphicFramePr>
          <p:nvPr/>
        </p:nvGraphicFramePr>
        <p:xfrm>
          <a:off x="4648200" y="1600200"/>
          <a:ext cx="2933700" cy="2924175"/>
        </p:xfrm>
        <a:graphic>
          <a:graphicData uri="http://schemas.openxmlformats.org/presentationml/2006/ole">
            <mc:AlternateContent xmlns:mc="http://schemas.openxmlformats.org/markup-compatibility/2006">
              <mc:Choice xmlns:v="urn:schemas-microsoft-com:vml" Requires="v">
                <p:oleObj spid="_x0000_s66813" name="位图图像" r:id="rId10" imgW="2933333" imgH="2924583" progId="Paint.Picture">
                  <p:embed/>
                </p:oleObj>
              </mc:Choice>
              <mc:Fallback>
                <p:oleObj name="位图图像" r:id="rId10" imgW="2933333" imgH="2924583" progId="Paint.Picture">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0" y="1600200"/>
                        <a:ext cx="2933700" cy="29241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6781" name="Object 13"/>
          <p:cNvGraphicFramePr>
            <a:graphicFrameLocks noChangeAspect="1"/>
          </p:cNvGraphicFramePr>
          <p:nvPr/>
        </p:nvGraphicFramePr>
        <p:xfrm>
          <a:off x="5562600" y="1905000"/>
          <a:ext cx="2895600" cy="3571875"/>
        </p:xfrm>
        <a:graphic>
          <a:graphicData uri="http://schemas.openxmlformats.org/presentationml/2006/ole">
            <mc:AlternateContent xmlns:mc="http://schemas.openxmlformats.org/markup-compatibility/2006">
              <mc:Choice xmlns:v="urn:schemas-microsoft-com:vml" Requires="v">
                <p:oleObj spid="_x0000_s66814" name="位图图像" r:id="rId12" imgW="5323810" imgH="3572374" progId="Paint.Picture">
                  <p:embed/>
                </p:oleObj>
              </mc:Choice>
              <mc:Fallback>
                <p:oleObj name="位图图像" r:id="rId12" imgW="5323810" imgH="3572374" progId="Paint.Picture">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2600" y="1905000"/>
                        <a:ext cx="2895600" cy="3571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F0F95FEE-563F-40E2-9632-41B872A49FF4}" type="slidenum">
              <a:rPr lang="en-US" altLang="zh-CN" smtClean="0"/>
              <a:pPr>
                <a:defRPr/>
              </a:pPr>
              <a:t>38</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6777"/>
                                        </p:tgtEl>
                                        <p:attrNameLst>
                                          <p:attrName>style.visibility</p:attrName>
                                        </p:attrNameLst>
                                      </p:cBhvr>
                                      <p:to>
                                        <p:strVal val="visible"/>
                                      </p:to>
                                    </p:set>
                                    <p:animEffect transition="in" filter="blinds(horizontal)">
                                      <p:cBhvr>
                                        <p:cTn id="7" dur="500"/>
                                        <p:tgtEl>
                                          <p:spTgt spid="1056777"/>
                                        </p:tgtEl>
                                      </p:cBhvr>
                                    </p:animEffect>
                                  </p:childTnLst>
                                </p:cTn>
                              </p:par>
                              <p:par>
                                <p:cTn id="8" presetID="16" presetClass="entr" presetSubtype="26" fill="hold" nodeType="withEffect">
                                  <p:stCondLst>
                                    <p:cond delay="0"/>
                                  </p:stCondLst>
                                  <p:childTnLst>
                                    <p:set>
                                      <p:cBhvr>
                                        <p:cTn id="9" dur="1" fill="hold">
                                          <p:stCondLst>
                                            <p:cond delay="0"/>
                                          </p:stCondLst>
                                        </p:cTn>
                                        <p:tgtEl>
                                          <p:spTgt spid="1056779"/>
                                        </p:tgtEl>
                                        <p:attrNameLst>
                                          <p:attrName>style.visibility</p:attrName>
                                        </p:attrNameLst>
                                      </p:cBhvr>
                                      <p:to>
                                        <p:strVal val="visible"/>
                                      </p:to>
                                    </p:set>
                                    <p:animEffect transition="in" filter="barn(inHorizontal)">
                                      <p:cBhvr>
                                        <p:cTn id="10" dur="500"/>
                                        <p:tgtEl>
                                          <p:spTgt spid="105677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56778"/>
                                        </p:tgtEl>
                                        <p:attrNameLst>
                                          <p:attrName>style.visibility</p:attrName>
                                        </p:attrNameLst>
                                      </p:cBhvr>
                                      <p:to>
                                        <p:strVal val="visible"/>
                                      </p:to>
                                    </p:set>
                                    <p:animEffect transition="in" filter="box(in)">
                                      <p:cBhvr>
                                        <p:cTn id="15" dur="500"/>
                                        <p:tgtEl>
                                          <p:spTgt spid="105677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6" fill="hold" nodeType="clickEffect">
                                  <p:stCondLst>
                                    <p:cond delay="0"/>
                                  </p:stCondLst>
                                  <p:childTnLst>
                                    <p:set>
                                      <p:cBhvr>
                                        <p:cTn id="19" dur="1" fill="hold">
                                          <p:stCondLst>
                                            <p:cond delay="0"/>
                                          </p:stCondLst>
                                        </p:cTn>
                                        <p:tgtEl>
                                          <p:spTgt spid="1056780"/>
                                        </p:tgtEl>
                                        <p:attrNameLst>
                                          <p:attrName>style.visibility</p:attrName>
                                        </p:attrNameLst>
                                      </p:cBhvr>
                                      <p:to>
                                        <p:strVal val="visible"/>
                                      </p:to>
                                    </p:set>
                                    <p:animEffect transition="in" filter="barn(inHorizontal)">
                                      <p:cBhvr>
                                        <p:cTn id="20" dur="500"/>
                                        <p:tgtEl>
                                          <p:spTgt spid="105678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6" fill="hold" nodeType="clickEffect">
                                  <p:stCondLst>
                                    <p:cond delay="0"/>
                                  </p:stCondLst>
                                  <p:childTnLst>
                                    <p:set>
                                      <p:cBhvr>
                                        <p:cTn id="24" dur="1" fill="hold">
                                          <p:stCondLst>
                                            <p:cond delay="0"/>
                                          </p:stCondLst>
                                        </p:cTn>
                                        <p:tgtEl>
                                          <p:spTgt spid="1056781"/>
                                        </p:tgtEl>
                                        <p:attrNameLst>
                                          <p:attrName>style.visibility</p:attrName>
                                        </p:attrNameLst>
                                      </p:cBhvr>
                                      <p:to>
                                        <p:strVal val="visible"/>
                                      </p:to>
                                    </p:set>
                                    <p:animEffect transition="in" filter="barn(inHorizontal)">
                                      <p:cBhvr>
                                        <p:cTn id="25" dur="500"/>
                                        <p:tgtEl>
                                          <p:spTgt spid="1056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6777" grpId="0" animBg="1" autoUpdateAnimBg="0"/>
      <p:bldP spid="1056778"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Rectangle 2"/>
          <p:cNvSpPr>
            <a:spLocks noGrp="1" noChangeArrowheads="1"/>
          </p:cNvSpPr>
          <p:nvPr>
            <p:ph type="title"/>
          </p:nvPr>
        </p:nvSpPr>
        <p:spPr bwMode="auto">
          <a:xfrm>
            <a:off x="0" y="2286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文件的创建</a:t>
            </a:r>
          </a:p>
        </p:txBody>
      </p:sp>
      <p:grpSp>
        <p:nvGrpSpPr>
          <p:cNvPr id="67587" name="Group 3"/>
          <p:cNvGrpSpPr>
            <a:grpSpLocks/>
          </p:cNvGrpSpPr>
          <p:nvPr/>
        </p:nvGrpSpPr>
        <p:grpSpPr bwMode="auto">
          <a:xfrm>
            <a:off x="990600" y="1371600"/>
            <a:ext cx="3352800" cy="457200"/>
            <a:chOff x="768" y="816"/>
            <a:chExt cx="2112" cy="288"/>
          </a:xfrm>
        </p:grpSpPr>
        <p:sp>
          <p:nvSpPr>
            <p:cNvPr id="67603" name="Text Box 4"/>
            <p:cNvSpPr txBox="1">
              <a:spLocks noChangeArrowheads="1"/>
            </p:cNvSpPr>
            <p:nvPr/>
          </p:nvSpPr>
          <p:spPr bwMode="auto">
            <a:xfrm>
              <a:off x="1152" y="816"/>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0000"/>
                  </a:solidFill>
                  <a:latin typeface="Times New Roman" pitchFamily="18" charset="0"/>
                  <a:ea typeface="幼圆" pitchFamily="49" charset="-122"/>
                </a:rPr>
                <a:t>通过应用程序创建</a:t>
              </a:r>
            </a:p>
          </p:txBody>
        </p:sp>
        <p:graphicFrame>
          <p:nvGraphicFramePr>
            <p:cNvPr id="67604" name="Object 5"/>
            <p:cNvGraphicFramePr>
              <a:graphicFrameLocks noChangeAspect="1"/>
            </p:cNvGraphicFramePr>
            <p:nvPr/>
          </p:nvGraphicFramePr>
          <p:xfrm flipV="1">
            <a:off x="768" y="912"/>
            <a:ext cx="218" cy="144"/>
          </p:xfrm>
          <a:graphic>
            <a:graphicData uri="http://schemas.openxmlformats.org/presentationml/2006/ole">
              <mc:AlternateContent xmlns:mc="http://schemas.openxmlformats.org/markup-compatibility/2006">
                <mc:Choice xmlns:v="urn:schemas-microsoft-com:vml" Requires="v">
                  <p:oleObj spid="_x0000_s67746" name="BMP 图象" r:id="rId4" imgW="685714" imgH="676369" progId="Paint.Picture">
                    <p:embed/>
                  </p:oleObj>
                </mc:Choice>
                <mc:Fallback>
                  <p:oleObj name="BMP 图象" r:id="rId4" imgW="685714" imgH="676369" progId="Paint.Picture">
                    <p:embed/>
                    <p:pic>
                      <p:nvPicPr>
                        <p:cNvPr id="0" name="Object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768" y="912"/>
                          <a:ext cx="21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7588" name="Group 6"/>
          <p:cNvGrpSpPr>
            <a:grpSpLocks/>
          </p:cNvGrpSpPr>
          <p:nvPr/>
        </p:nvGrpSpPr>
        <p:grpSpPr bwMode="auto">
          <a:xfrm>
            <a:off x="914400" y="3352800"/>
            <a:ext cx="3352800" cy="822325"/>
            <a:chOff x="768" y="816"/>
            <a:chExt cx="2112" cy="518"/>
          </a:xfrm>
        </p:grpSpPr>
        <p:sp>
          <p:nvSpPr>
            <p:cNvPr id="67601" name="Text Box 7"/>
            <p:cNvSpPr txBox="1">
              <a:spLocks noChangeArrowheads="1"/>
            </p:cNvSpPr>
            <p:nvPr/>
          </p:nvSpPr>
          <p:spPr bwMode="auto">
            <a:xfrm>
              <a:off x="1152" y="816"/>
              <a:ext cx="172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0000"/>
                  </a:solidFill>
                  <a:latin typeface="Times New Roman" pitchFamily="18" charset="0"/>
                  <a:ea typeface="幼圆" pitchFamily="49" charset="-122"/>
                </a:rPr>
                <a:t>单击右键</a:t>
              </a:r>
              <a:r>
                <a:rPr lang="en-US" altLang="zh-CN" sz="2400" i="0" u="none">
                  <a:solidFill>
                    <a:srgbClr val="000000"/>
                  </a:solidFill>
                  <a:latin typeface="Times New Roman" pitchFamily="18" charset="0"/>
                  <a:ea typeface="幼圆" pitchFamily="49" charset="-122"/>
                </a:rPr>
                <a:t>,</a:t>
              </a:r>
              <a:r>
                <a:rPr lang="zh-CN" altLang="en-US" sz="2400" i="0" u="none">
                  <a:solidFill>
                    <a:srgbClr val="000000"/>
                  </a:solidFill>
                  <a:latin typeface="Times New Roman" pitchFamily="18" charset="0"/>
                  <a:ea typeface="幼圆" pitchFamily="49" charset="-122"/>
                </a:rPr>
                <a:t>选择新建命令</a:t>
              </a:r>
            </a:p>
          </p:txBody>
        </p:sp>
        <p:graphicFrame>
          <p:nvGraphicFramePr>
            <p:cNvPr id="67602" name="Object 8"/>
            <p:cNvGraphicFramePr>
              <a:graphicFrameLocks noChangeAspect="1"/>
            </p:cNvGraphicFramePr>
            <p:nvPr/>
          </p:nvGraphicFramePr>
          <p:xfrm flipV="1">
            <a:off x="768" y="912"/>
            <a:ext cx="218" cy="144"/>
          </p:xfrm>
          <a:graphic>
            <a:graphicData uri="http://schemas.openxmlformats.org/presentationml/2006/ole">
              <mc:AlternateContent xmlns:mc="http://schemas.openxmlformats.org/markup-compatibility/2006">
                <mc:Choice xmlns:v="urn:schemas-microsoft-com:vml" Requires="v">
                  <p:oleObj spid="_x0000_s67747" name="BMP 图象" r:id="rId6" imgW="685714" imgH="676369" progId="Paint.Picture">
                    <p:embed/>
                  </p:oleObj>
                </mc:Choice>
                <mc:Fallback>
                  <p:oleObj name="BMP 图象" r:id="rId6" imgW="685714" imgH="676369" progId="Paint.Picture">
                    <p:embed/>
                    <p:pic>
                      <p:nvPicPr>
                        <p:cNvPr id="0" name="Object 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768" y="912"/>
                          <a:ext cx="21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58825" name="AutoShape 9"/>
          <p:cNvSpPr>
            <a:spLocks noChangeArrowheads="1"/>
          </p:cNvSpPr>
          <p:nvPr/>
        </p:nvSpPr>
        <p:spPr bwMode="auto">
          <a:xfrm>
            <a:off x="3352800" y="1143000"/>
            <a:ext cx="5562600" cy="5486400"/>
          </a:xfrm>
          <a:prstGeom prst="wedgeRectCallout">
            <a:avLst>
              <a:gd name="adj1" fmla="val -61102"/>
              <a:gd name="adj2" fmla="val -7810"/>
            </a:avLst>
          </a:prstGeom>
          <a:solidFill>
            <a:srgbClr val="FFCC99"/>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eaLnBrk="0" hangingPunct="0">
              <a:lnSpc>
                <a:spcPct val="125000"/>
              </a:lnSpc>
              <a:spcBef>
                <a:spcPct val="20000"/>
              </a:spcBef>
              <a:buClrTx/>
              <a:buSzTx/>
              <a:buFontTx/>
              <a:buNone/>
            </a:pPr>
            <a:endParaRPr lang="en-US" altLang="zh-CN" sz="2800" i="0" u="none">
              <a:solidFill>
                <a:srgbClr val="5F5F5F"/>
              </a:solidFill>
              <a:latin typeface="幼圆" pitchFamily="49" charset="-122"/>
              <a:ea typeface="幼圆" pitchFamily="49" charset="-122"/>
            </a:endParaRPr>
          </a:p>
          <a:p>
            <a:pPr eaLnBrk="0" hangingPunct="0">
              <a:lnSpc>
                <a:spcPct val="125000"/>
              </a:lnSpc>
              <a:spcBef>
                <a:spcPct val="20000"/>
              </a:spcBef>
              <a:buClrTx/>
              <a:buSzTx/>
              <a:buFontTx/>
              <a:buBlip>
                <a:blip r:embed="rId7"/>
              </a:buBlip>
            </a:pPr>
            <a:endParaRPr lang="en-US" altLang="zh-CN" sz="2800" i="0" u="none">
              <a:solidFill>
                <a:srgbClr val="5F5F5F"/>
              </a:solidFill>
              <a:latin typeface="幼圆" pitchFamily="49" charset="-122"/>
              <a:ea typeface="幼圆" pitchFamily="49" charset="-122"/>
            </a:endParaRPr>
          </a:p>
          <a:p>
            <a:pPr eaLnBrk="0" hangingPunct="0">
              <a:lnSpc>
                <a:spcPct val="125000"/>
              </a:lnSpc>
              <a:spcBef>
                <a:spcPct val="20000"/>
              </a:spcBef>
              <a:buClrTx/>
              <a:buSzTx/>
              <a:buFontTx/>
              <a:buNone/>
            </a:pPr>
            <a:endParaRPr lang="en-US" altLang="zh-CN" sz="2800" i="0" u="none">
              <a:solidFill>
                <a:srgbClr val="5F5F5F"/>
              </a:solidFill>
              <a:latin typeface="幼圆" pitchFamily="49" charset="-122"/>
              <a:ea typeface="幼圆" pitchFamily="49" charset="-122"/>
            </a:endParaRPr>
          </a:p>
          <a:p>
            <a:pPr eaLnBrk="0" hangingPunct="0">
              <a:lnSpc>
                <a:spcPct val="125000"/>
              </a:lnSpc>
              <a:spcBef>
                <a:spcPct val="20000"/>
              </a:spcBef>
              <a:buClrTx/>
              <a:buSzTx/>
              <a:buFontTx/>
              <a:buNone/>
            </a:pPr>
            <a:endParaRPr lang="en-US" altLang="zh-CN" sz="2800" i="0" u="none">
              <a:solidFill>
                <a:srgbClr val="5F5F5F"/>
              </a:solidFill>
              <a:latin typeface="幼圆" pitchFamily="49" charset="-122"/>
              <a:ea typeface="幼圆" pitchFamily="49" charset="-122"/>
            </a:endParaRPr>
          </a:p>
        </p:txBody>
      </p:sp>
      <p:graphicFrame>
        <p:nvGraphicFramePr>
          <p:cNvPr id="1058826" name="Object 10"/>
          <p:cNvGraphicFramePr>
            <a:graphicFrameLocks noChangeAspect="1"/>
          </p:cNvGraphicFramePr>
          <p:nvPr/>
        </p:nvGraphicFramePr>
        <p:xfrm>
          <a:off x="3657600" y="2209800"/>
          <a:ext cx="4105275" cy="3505200"/>
        </p:xfrm>
        <a:graphic>
          <a:graphicData uri="http://schemas.openxmlformats.org/presentationml/2006/ole">
            <mc:AlternateContent xmlns:mc="http://schemas.openxmlformats.org/markup-compatibility/2006">
              <mc:Choice xmlns:v="urn:schemas-microsoft-com:vml" Requires="v">
                <p:oleObj spid="_x0000_s67748" name="位图图像" r:id="rId8" imgW="4105848" imgH="2914286" progId="Paint.Picture">
                  <p:embed/>
                </p:oleObj>
              </mc:Choice>
              <mc:Fallback>
                <p:oleObj name="位图图像" r:id="rId8" imgW="4105848" imgH="2914286" progId="Paint.Picture">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2209800"/>
                        <a:ext cx="4105275" cy="3505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8827" name="Rectangle 11"/>
          <p:cNvSpPr>
            <a:spLocks noChangeArrowheads="1"/>
          </p:cNvSpPr>
          <p:nvPr/>
        </p:nvSpPr>
        <p:spPr bwMode="auto">
          <a:xfrm>
            <a:off x="3810000" y="1371600"/>
            <a:ext cx="3657600" cy="36512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buClrTx/>
              <a:buSzTx/>
              <a:buFontTx/>
              <a:buNone/>
            </a:pPr>
            <a:r>
              <a:rPr lang="zh-CN" altLang="en-US" sz="2400" i="0" u="none">
                <a:solidFill>
                  <a:srgbClr val="FF0000"/>
                </a:solidFill>
                <a:latin typeface="隶书" pitchFamily="49" charset="-122"/>
                <a:ea typeface="幼圆" pitchFamily="49" charset="-122"/>
              </a:rPr>
              <a:t>右击桌面</a:t>
            </a:r>
            <a:r>
              <a:rPr lang="en-US" altLang="zh-CN" sz="2400" i="0" u="none">
                <a:solidFill>
                  <a:srgbClr val="FF0000"/>
                </a:solidFill>
                <a:latin typeface="隶书" pitchFamily="49" charset="-122"/>
                <a:ea typeface="幼圆" pitchFamily="49" charset="-122"/>
              </a:rPr>
              <a:t>,</a:t>
            </a:r>
            <a:r>
              <a:rPr lang="zh-CN" altLang="en-US" sz="2400" i="0" u="none">
                <a:solidFill>
                  <a:srgbClr val="FF0000"/>
                </a:solidFill>
                <a:latin typeface="隶书" pitchFamily="49" charset="-122"/>
                <a:ea typeface="幼圆" pitchFamily="49" charset="-122"/>
              </a:rPr>
              <a:t>或某个文件夹</a:t>
            </a:r>
          </a:p>
        </p:txBody>
      </p:sp>
      <p:sp>
        <p:nvSpPr>
          <p:cNvPr id="1058828" name="AutoShape 12"/>
          <p:cNvSpPr>
            <a:spLocks noChangeArrowheads="1"/>
          </p:cNvSpPr>
          <p:nvPr/>
        </p:nvSpPr>
        <p:spPr bwMode="auto">
          <a:xfrm>
            <a:off x="7391400" y="1066800"/>
            <a:ext cx="1828800" cy="1219200"/>
          </a:xfrm>
          <a:prstGeom prst="cloudCallout">
            <a:avLst>
              <a:gd name="adj1" fmla="val -68579"/>
              <a:gd name="adj2" fmla="val 75259"/>
            </a:avLst>
          </a:prstGeom>
          <a:solidFill>
            <a:srgbClr val="FFFFCC"/>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Tx/>
              <a:buSzTx/>
              <a:buFontTx/>
              <a:buNone/>
            </a:pPr>
            <a:r>
              <a:rPr lang="zh-CN" altLang="en-US" sz="3200" b="0" i="0" u="none">
                <a:solidFill>
                  <a:schemeClr val="accent2"/>
                </a:solidFill>
                <a:latin typeface="Times New Roman" pitchFamily="18" charset="0"/>
                <a:ea typeface="楷体_GB2312" pitchFamily="49" charset="-122"/>
              </a:rPr>
              <a:t>文件类型</a:t>
            </a:r>
            <a:endParaRPr lang="zh-CN" altLang="en-US" sz="1800" b="0" i="0">
              <a:solidFill>
                <a:schemeClr val="bg1"/>
              </a:solidFill>
              <a:latin typeface="Times New Roman" pitchFamily="18" charset="0"/>
              <a:ea typeface="宋体" pitchFamily="2" charset="-122"/>
            </a:endParaRPr>
          </a:p>
        </p:txBody>
      </p:sp>
      <p:grpSp>
        <p:nvGrpSpPr>
          <p:cNvPr id="1058829" name="Group 13"/>
          <p:cNvGrpSpPr>
            <a:grpSpLocks/>
          </p:cNvGrpSpPr>
          <p:nvPr/>
        </p:nvGrpSpPr>
        <p:grpSpPr bwMode="auto">
          <a:xfrm>
            <a:off x="5638800" y="2819400"/>
            <a:ext cx="3276600" cy="914400"/>
            <a:chOff x="3552" y="1776"/>
            <a:chExt cx="2064" cy="576"/>
          </a:xfrm>
        </p:grpSpPr>
        <p:sp>
          <p:nvSpPr>
            <p:cNvPr id="1058830" name="Freeform 14"/>
            <p:cNvSpPr>
              <a:spLocks/>
            </p:cNvSpPr>
            <p:nvPr/>
          </p:nvSpPr>
          <p:spPr bwMode="auto">
            <a:xfrm>
              <a:off x="3600" y="1824"/>
              <a:ext cx="384" cy="240"/>
            </a:xfrm>
            <a:custGeom>
              <a:avLst/>
              <a:gdLst>
                <a:gd name="T0" fmla="*/ 200 w 926"/>
                <a:gd name="T1" fmla="*/ 47 h 674"/>
                <a:gd name="T2" fmla="*/ 120 w 926"/>
                <a:gd name="T3" fmla="*/ 63 h 674"/>
                <a:gd name="T4" fmla="*/ 0 w 926"/>
                <a:gd name="T5" fmla="*/ 263 h 674"/>
                <a:gd name="T6" fmla="*/ 8 w 926"/>
                <a:gd name="T7" fmla="*/ 439 h 674"/>
                <a:gd name="T8" fmla="*/ 176 w 926"/>
                <a:gd name="T9" fmla="*/ 599 h 674"/>
                <a:gd name="T10" fmla="*/ 232 w 926"/>
                <a:gd name="T11" fmla="*/ 631 h 674"/>
                <a:gd name="T12" fmla="*/ 352 w 926"/>
                <a:gd name="T13" fmla="*/ 639 h 674"/>
                <a:gd name="T14" fmla="*/ 656 w 926"/>
                <a:gd name="T15" fmla="*/ 639 h 674"/>
                <a:gd name="T16" fmla="*/ 896 w 926"/>
                <a:gd name="T17" fmla="*/ 519 h 674"/>
                <a:gd name="T18" fmla="*/ 904 w 926"/>
                <a:gd name="T19" fmla="*/ 415 h 674"/>
                <a:gd name="T20" fmla="*/ 872 w 926"/>
                <a:gd name="T21" fmla="*/ 335 h 674"/>
                <a:gd name="T22" fmla="*/ 784 w 926"/>
                <a:gd name="T23" fmla="*/ 199 h 674"/>
                <a:gd name="T24" fmla="*/ 720 w 926"/>
                <a:gd name="T25" fmla="*/ 135 h 674"/>
                <a:gd name="T26" fmla="*/ 632 w 926"/>
                <a:gd name="T27" fmla="*/ 79 h 674"/>
                <a:gd name="T28" fmla="*/ 200 w 926"/>
                <a:gd name="T29" fmla="*/ 47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674">
                  <a:moveTo>
                    <a:pt x="200" y="47"/>
                  </a:moveTo>
                  <a:cubicBezTo>
                    <a:pt x="195" y="48"/>
                    <a:pt x="135" y="53"/>
                    <a:pt x="120" y="63"/>
                  </a:cubicBezTo>
                  <a:cubicBezTo>
                    <a:pt x="64" y="100"/>
                    <a:pt x="24" y="203"/>
                    <a:pt x="0" y="263"/>
                  </a:cubicBezTo>
                  <a:cubicBezTo>
                    <a:pt x="3" y="322"/>
                    <a:pt x="1" y="381"/>
                    <a:pt x="8" y="439"/>
                  </a:cubicBezTo>
                  <a:cubicBezTo>
                    <a:pt x="14" y="487"/>
                    <a:pt x="133" y="572"/>
                    <a:pt x="176" y="599"/>
                  </a:cubicBezTo>
                  <a:cubicBezTo>
                    <a:pt x="194" y="610"/>
                    <a:pt x="211" y="627"/>
                    <a:pt x="232" y="631"/>
                  </a:cubicBezTo>
                  <a:cubicBezTo>
                    <a:pt x="272" y="638"/>
                    <a:pt x="312" y="636"/>
                    <a:pt x="352" y="639"/>
                  </a:cubicBezTo>
                  <a:cubicBezTo>
                    <a:pt x="494" y="674"/>
                    <a:pt x="394" y="656"/>
                    <a:pt x="656" y="639"/>
                  </a:cubicBezTo>
                  <a:cubicBezTo>
                    <a:pt x="743" y="610"/>
                    <a:pt x="810" y="548"/>
                    <a:pt x="896" y="519"/>
                  </a:cubicBezTo>
                  <a:cubicBezTo>
                    <a:pt x="926" y="474"/>
                    <a:pt x="916" y="500"/>
                    <a:pt x="904" y="415"/>
                  </a:cubicBezTo>
                  <a:cubicBezTo>
                    <a:pt x="899" y="381"/>
                    <a:pt x="885" y="364"/>
                    <a:pt x="872" y="335"/>
                  </a:cubicBezTo>
                  <a:cubicBezTo>
                    <a:pt x="849" y="283"/>
                    <a:pt x="834" y="232"/>
                    <a:pt x="784" y="199"/>
                  </a:cubicBezTo>
                  <a:cubicBezTo>
                    <a:pt x="766" y="171"/>
                    <a:pt x="748" y="153"/>
                    <a:pt x="720" y="135"/>
                  </a:cubicBezTo>
                  <a:cubicBezTo>
                    <a:pt x="698" y="102"/>
                    <a:pt x="666" y="96"/>
                    <a:pt x="632" y="79"/>
                  </a:cubicBezTo>
                  <a:cubicBezTo>
                    <a:pt x="474" y="0"/>
                    <a:pt x="450" y="41"/>
                    <a:pt x="200" y="47"/>
                  </a:cubicBezTo>
                  <a:close/>
                </a:path>
              </a:pathLst>
            </a:custGeom>
            <a:noFill/>
            <a:ln w="38100" cap="flat" cmpd="sng">
              <a:solidFill>
                <a:srgbClr val="00FFFF"/>
              </a:solidFill>
              <a:prstDash val="solid"/>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1058831" name="Line 15"/>
            <p:cNvSpPr>
              <a:spLocks noChangeShapeType="1"/>
            </p:cNvSpPr>
            <p:nvPr/>
          </p:nvSpPr>
          <p:spPr bwMode="auto">
            <a:xfrm flipV="1">
              <a:off x="3936" y="1920"/>
              <a:ext cx="100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67597" name="Text Box 16"/>
            <p:cNvSpPr txBox="1">
              <a:spLocks noChangeArrowheads="1"/>
            </p:cNvSpPr>
            <p:nvPr/>
          </p:nvSpPr>
          <p:spPr bwMode="auto">
            <a:xfrm>
              <a:off x="4944" y="1776"/>
              <a:ext cx="624" cy="23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en-US" altLang="zh-CN" sz="2400" i="0" u="none">
                  <a:solidFill>
                    <a:schemeClr val="tx1"/>
                  </a:solidFill>
                  <a:latin typeface="Times New Roman" pitchFamily="18" charset="0"/>
                  <a:ea typeface="宋体" pitchFamily="2" charset="-122"/>
                </a:rPr>
                <a:t>.bmp</a:t>
              </a:r>
            </a:p>
          </p:txBody>
        </p:sp>
        <p:sp>
          <p:nvSpPr>
            <p:cNvPr id="1058833" name="Freeform 17"/>
            <p:cNvSpPr>
              <a:spLocks/>
            </p:cNvSpPr>
            <p:nvPr/>
          </p:nvSpPr>
          <p:spPr bwMode="auto">
            <a:xfrm>
              <a:off x="3552" y="2112"/>
              <a:ext cx="528" cy="240"/>
            </a:xfrm>
            <a:custGeom>
              <a:avLst/>
              <a:gdLst>
                <a:gd name="T0" fmla="*/ 200 w 926"/>
                <a:gd name="T1" fmla="*/ 47 h 674"/>
                <a:gd name="T2" fmla="*/ 120 w 926"/>
                <a:gd name="T3" fmla="*/ 63 h 674"/>
                <a:gd name="T4" fmla="*/ 0 w 926"/>
                <a:gd name="T5" fmla="*/ 263 h 674"/>
                <a:gd name="T6" fmla="*/ 8 w 926"/>
                <a:gd name="T7" fmla="*/ 439 h 674"/>
                <a:gd name="T8" fmla="*/ 176 w 926"/>
                <a:gd name="T9" fmla="*/ 599 h 674"/>
                <a:gd name="T10" fmla="*/ 232 w 926"/>
                <a:gd name="T11" fmla="*/ 631 h 674"/>
                <a:gd name="T12" fmla="*/ 352 w 926"/>
                <a:gd name="T13" fmla="*/ 639 h 674"/>
                <a:gd name="T14" fmla="*/ 656 w 926"/>
                <a:gd name="T15" fmla="*/ 639 h 674"/>
                <a:gd name="T16" fmla="*/ 896 w 926"/>
                <a:gd name="T17" fmla="*/ 519 h 674"/>
                <a:gd name="T18" fmla="*/ 904 w 926"/>
                <a:gd name="T19" fmla="*/ 415 h 674"/>
                <a:gd name="T20" fmla="*/ 872 w 926"/>
                <a:gd name="T21" fmla="*/ 335 h 674"/>
                <a:gd name="T22" fmla="*/ 784 w 926"/>
                <a:gd name="T23" fmla="*/ 199 h 674"/>
                <a:gd name="T24" fmla="*/ 720 w 926"/>
                <a:gd name="T25" fmla="*/ 135 h 674"/>
                <a:gd name="T26" fmla="*/ 632 w 926"/>
                <a:gd name="T27" fmla="*/ 79 h 674"/>
                <a:gd name="T28" fmla="*/ 200 w 926"/>
                <a:gd name="T29" fmla="*/ 47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674">
                  <a:moveTo>
                    <a:pt x="200" y="47"/>
                  </a:moveTo>
                  <a:cubicBezTo>
                    <a:pt x="195" y="48"/>
                    <a:pt x="135" y="53"/>
                    <a:pt x="120" y="63"/>
                  </a:cubicBezTo>
                  <a:cubicBezTo>
                    <a:pt x="64" y="100"/>
                    <a:pt x="24" y="203"/>
                    <a:pt x="0" y="263"/>
                  </a:cubicBezTo>
                  <a:cubicBezTo>
                    <a:pt x="3" y="322"/>
                    <a:pt x="1" y="381"/>
                    <a:pt x="8" y="439"/>
                  </a:cubicBezTo>
                  <a:cubicBezTo>
                    <a:pt x="14" y="487"/>
                    <a:pt x="133" y="572"/>
                    <a:pt x="176" y="599"/>
                  </a:cubicBezTo>
                  <a:cubicBezTo>
                    <a:pt x="194" y="610"/>
                    <a:pt x="211" y="627"/>
                    <a:pt x="232" y="631"/>
                  </a:cubicBezTo>
                  <a:cubicBezTo>
                    <a:pt x="272" y="638"/>
                    <a:pt x="312" y="636"/>
                    <a:pt x="352" y="639"/>
                  </a:cubicBezTo>
                  <a:cubicBezTo>
                    <a:pt x="494" y="674"/>
                    <a:pt x="394" y="656"/>
                    <a:pt x="656" y="639"/>
                  </a:cubicBezTo>
                  <a:cubicBezTo>
                    <a:pt x="743" y="610"/>
                    <a:pt x="810" y="548"/>
                    <a:pt x="896" y="519"/>
                  </a:cubicBezTo>
                  <a:cubicBezTo>
                    <a:pt x="926" y="474"/>
                    <a:pt x="916" y="500"/>
                    <a:pt x="904" y="415"/>
                  </a:cubicBezTo>
                  <a:cubicBezTo>
                    <a:pt x="899" y="381"/>
                    <a:pt x="885" y="364"/>
                    <a:pt x="872" y="335"/>
                  </a:cubicBezTo>
                  <a:cubicBezTo>
                    <a:pt x="849" y="283"/>
                    <a:pt x="834" y="232"/>
                    <a:pt x="784" y="199"/>
                  </a:cubicBezTo>
                  <a:cubicBezTo>
                    <a:pt x="766" y="171"/>
                    <a:pt x="748" y="153"/>
                    <a:pt x="720" y="135"/>
                  </a:cubicBezTo>
                  <a:cubicBezTo>
                    <a:pt x="698" y="102"/>
                    <a:pt x="666" y="96"/>
                    <a:pt x="632" y="79"/>
                  </a:cubicBezTo>
                  <a:cubicBezTo>
                    <a:pt x="474" y="0"/>
                    <a:pt x="450" y="41"/>
                    <a:pt x="200" y="47"/>
                  </a:cubicBezTo>
                  <a:close/>
                </a:path>
              </a:pathLst>
            </a:custGeom>
            <a:noFill/>
            <a:ln w="38100" cap="flat" cmpd="sng">
              <a:solidFill>
                <a:srgbClr val="00FF00"/>
              </a:solidFill>
              <a:prstDash val="solid"/>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1058834" name="Line 18"/>
            <p:cNvSpPr>
              <a:spLocks noChangeShapeType="1"/>
            </p:cNvSpPr>
            <p:nvPr/>
          </p:nvSpPr>
          <p:spPr bwMode="auto">
            <a:xfrm flipV="1">
              <a:off x="4032" y="2208"/>
              <a:ext cx="86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67600" name="Text Box 19"/>
            <p:cNvSpPr txBox="1">
              <a:spLocks noChangeArrowheads="1"/>
            </p:cNvSpPr>
            <p:nvPr/>
          </p:nvSpPr>
          <p:spPr bwMode="auto">
            <a:xfrm>
              <a:off x="4992" y="2112"/>
              <a:ext cx="624" cy="23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en-US" altLang="zh-CN" sz="2400" i="0" u="none">
                  <a:solidFill>
                    <a:schemeClr val="tx1"/>
                  </a:solidFill>
                  <a:latin typeface="Times New Roman" pitchFamily="18" charset="0"/>
                  <a:ea typeface="宋体" pitchFamily="2" charset="-122"/>
                </a:rPr>
                <a:t>.max</a:t>
              </a:r>
            </a:p>
          </p:txBody>
        </p:sp>
      </p:grpSp>
      <p:sp>
        <p:nvSpPr>
          <p:cNvPr id="2" name="灯片编号占位符 1"/>
          <p:cNvSpPr>
            <a:spLocks noGrp="1"/>
          </p:cNvSpPr>
          <p:nvPr>
            <p:ph type="sldNum" sz="quarter" idx="12"/>
          </p:nvPr>
        </p:nvSpPr>
        <p:spPr/>
        <p:txBody>
          <a:bodyPr/>
          <a:lstStyle/>
          <a:p>
            <a:pPr>
              <a:defRPr/>
            </a:pPr>
            <a:fld id="{1651A303-C352-4B46-B3CC-19063F1093AD}" type="slidenum">
              <a:rPr lang="en-US" altLang="zh-CN" smtClean="0"/>
              <a:pPr>
                <a:defRPr/>
              </a:pPr>
              <a:t>39</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8825"/>
                                        </p:tgtEl>
                                        <p:attrNameLst>
                                          <p:attrName>style.visibility</p:attrName>
                                        </p:attrNameLst>
                                      </p:cBhvr>
                                      <p:to>
                                        <p:strVal val="visible"/>
                                      </p:to>
                                    </p:set>
                                    <p:animEffect transition="in" filter="blinds(horizontal)">
                                      <p:cBhvr>
                                        <p:cTn id="7" dur="500"/>
                                        <p:tgtEl>
                                          <p:spTgt spid="105882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58827"/>
                                        </p:tgtEl>
                                        <p:attrNameLst>
                                          <p:attrName>style.visibility</p:attrName>
                                        </p:attrNameLst>
                                      </p:cBhvr>
                                      <p:to>
                                        <p:strVal val="visible"/>
                                      </p:to>
                                    </p:set>
                                    <p:animEffect transition="in" filter="box(in)">
                                      <p:cBhvr>
                                        <p:cTn id="10" dur="500"/>
                                        <p:tgtEl>
                                          <p:spTgt spid="105882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58826"/>
                                        </p:tgtEl>
                                        <p:attrNameLst>
                                          <p:attrName>style.visibility</p:attrName>
                                        </p:attrNameLst>
                                      </p:cBhvr>
                                      <p:to>
                                        <p:strVal val="visible"/>
                                      </p:to>
                                    </p:set>
                                    <p:animEffect transition="in" filter="dissolve">
                                      <p:cBhvr>
                                        <p:cTn id="15" dur="500"/>
                                        <p:tgtEl>
                                          <p:spTgt spid="10588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58828"/>
                                        </p:tgtEl>
                                        <p:attrNameLst>
                                          <p:attrName>style.visibility</p:attrName>
                                        </p:attrNameLst>
                                      </p:cBhvr>
                                      <p:to>
                                        <p:strVal val="visible"/>
                                      </p:to>
                                    </p:set>
                                    <p:animEffect transition="in" filter="dissolve">
                                      <p:cBhvr>
                                        <p:cTn id="20" dur="500"/>
                                        <p:tgtEl>
                                          <p:spTgt spid="105882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58829"/>
                                        </p:tgtEl>
                                        <p:attrNameLst>
                                          <p:attrName>style.visibility</p:attrName>
                                        </p:attrNameLst>
                                      </p:cBhvr>
                                      <p:to>
                                        <p:strVal val="visible"/>
                                      </p:to>
                                    </p:set>
                                    <p:animEffect transition="in" filter="dissolve">
                                      <p:cBhvr>
                                        <p:cTn id="25" dur="500"/>
                                        <p:tgtEl>
                                          <p:spTgt spid="1058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825" grpId="0" animBg="1" autoUpdateAnimBg="0"/>
      <p:bldP spid="1058827" grpId="0" autoUpdateAnimBg="0"/>
      <p:bldP spid="1058828"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ChangeArrowheads="1"/>
          </p:cNvSpPr>
          <p:nvPr/>
        </p:nvSpPr>
        <p:spPr bwMode="auto">
          <a:xfrm>
            <a:off x="0" y="0"/>
            <a:ext cx="4756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zh-CN" altLang="en-US" sz="4400" i="1" noProof="1">
                <a:solidFill>
                  <a:srgbClr val="0033CC"/>
                </a:solidFill>
                <a:effectLst>
                  <a:outerShdw blurRad="38100" dist="38100" dir="2700000" algn="tl">
                    <a:srgbClr val="C0C0C0"/>
                  </a:outerShdw>
                </a:effectLst>
                <a:latin typeface="Times New Roman" pitchFamily="18" charset="0"/>
              </a:rPr>
              <a:t>操作系统的功能</a:t>
            </a:r>
            <a:r>
              <a:rPr kumimoji="1" lang="zh-CN" altLang="en-US" sz="4000" noProof="1">
                <a:solidFill>
                  <a:schemeClr val="tx1"/>
                </a:solidFill>
                <a:latin typeface="Times New Roman" pitchFamily="18" charset="0"/>
                <a:ea typeface="宋体" pitchFamily="2" charset="-122"/>
              </a:rPr>
              <a:t>	</a:t>
            </a:r>
            <a:endParaRPr kumimoji="1" lang="zh-CN" altLang="en-US" sz="4000">
              <a:solidFill>
                <a:schemeClr val="tx1"/>
              </a:solidFill>
              <a:latin typeface="Times New Roman" pitchFamily="18" charset="0"/>
              <a:ea typeface="宋体" pitchFamily="2" charset="-122"/>
            </a:endParaRPr>
          </a:p>
        </p:txBody>
      </p:sp>
      <p:sp>
        <p:nvSpPr>
          <p:cNvPr id="12291" name="Line 3"/>
          <p:cNvSpPr>
            <a:spLocks noChangeShapeType="1"/>
          </p:cNvSpPr>
          <p:nvPr/>
        </p:nvSpPr>
        <p:spPr bwMode="auto">
          <a:xfrm>
            <a:off x="0" y="609600"/>
            <a:ext cx="5562600" cy="152400"/>
          </a:xfrm>
          <a:prstGeom prst="line">
            <a:avLst/>
          </a:prstGeom>
          <a:noFill/>
          <a:ln w="9525">
            <a:solidFill>
              <a:srgbClr val="000000"/>
            </a:solidFill>
            <a:round/>
            <a:headEnd/>
            <a:tailEnd/>
          </a:ln>
          <a:effectLst/>
          <a:scene3d>
            <a:camera prst="legacyPerspectiveTopLeft">
              <a:rot lat="0" lon="20519992"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endParaRPr lang="zh-CN" altLang="en-US"/>
          </a:p>
        </p:txBody>
      </p:sp>
      <p:grpSp>
        <p:nvGrpSpPr>
          <p:cNvPr id="12292" name="Group 7"/>
          <p:cNvGrpSpPr>
            <a:grpSpLocks/>
          </p:cNvGrpSpPr>
          <p:nvPr/>
        </p:nvGrpSpPr>
        <p:grpSpPr bwMode="auto">
          <a:xfrm>
            <a:off x="533400" y="1143000"/>
            <a:ext cx="4222750" cy="1574800"/>
            <a:chOff x="1260" y="1511"/>
            <a:chExt cx="2108" cy="992"/>
          </a:xfrm>
        </p:grpSpPr>
        <p:sp>
          <p:nvSpPr>
            <p:cNvPr id="12299" name="AutoShape 8"/>
            <p:cNvSpPr>
              <a:spLocks noChangeArrowheads="1"/>
            </p:cNvSpPr>
            <p:nvPr/>
          </p:nvSpPr>
          <p:spPr bwMode="auto">
            <a:xfrm>
              <a:off x="1260" y="1511"/>
              <a:ext cx="2108" cy="992"/>
            </a:xfrm>
            <a:prstGeom prst="flowChartPunchedCard">
              <a:avLst/>
            </a:prstGeom>
            <a:solidFill>
              <a:srgbClr val="FF99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endParaRPr kumimoji="1" lang="zh-CN" altLang="zh-CN" sz="3600">
                <a:solidFill>
                  <a:schemeClr val="tx1"/>
                </a:solidFill>
                <a:latin typeface="宋体" pitchFamily="2" charset="-122"/>
                <a:ea typeface="宋体" pitchFamily="2" charset="-122"/>
              </a:endParaRPr>
            </a:p>
          </p:txBody>
        </p:sp>
        <p:sp>
          <p:nvSpPr>
            <p:cNvPr id="12300" name="Rectangle 9"/>
            <p:cNvSpPr>
              <a:spLocks noChangeArrowheads="1"/>
            </p:cNvSpPr>
            <p:nvPr/>
          </p:nvSpPr>
          <p:spPr bwMode="auto">
            <a:xfrm>
              <a:off x="1407" y="1592"/>
              <a:ext cx="19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r>
                <a:rPr kumimoji="1" lang="zh-CN" altLang="en-US" sz="2800">
                  <a:solidFill>
                    <a:srgbClr val="CC0000"/>
                  </a:solidFill>
                  <a:latin typeface="宋体" pitchFamily="2" charset="-122"/>
                  <a:ea typeface="宋体" pitchFamily="2" charset="-122"/>
                </a:rPr>
                <a:t>内存的分配与管理</a:t>
              </a:r>
            </a:p>
          </p:txBody>
        </p:sp>
      </p:grpSp>
      <p:grpSp>
        <p:nvGrpSpPr>
          <p:cNvPr id="12293" name="Group 19"/>
          <p:cNvGrpSpPr>
            <a:grpSpLocks/>
          </p:cNvGrpSpPr>
          <p:nvPr/>
        </p:nvGrpSpPr>
        <p:grpSpPr bwMode="auto">
          <a:xfrm>
            <a:off x="5562600" y="152400"/>
            <a:ext cx="3429000" cy="609600"/>
            <a:chOff x="3984" y="96"/>
            <a:chExt cx="1680" cy="384"/>
          </a:xfrm>
        </p:grpSpPr>
        <p:sp>
          <p:nvSpPr>
            <p:cNvPr id="12297" name="Oval 20"/>
            <p:cNvSpPr>
              <a:spLocks noChangeArrowheads="1"/>
            </p:cNvSpPr>
            <p:nvPr/>
          </p:nvSpPr>
          <p:spPr bwMode="auto">
            <a:xfrm>
              <a:off x="3984" y="96"/>
              <a:ext cx="1680" cy="384"/>
            </a:xfrm>
            <a:prstGeom prst="ellipse">
              <a:avLst/>
            </a:prstGeom>
            <a:solidFill>
              <a:srgbClr val="FFCC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8" name="Rectangle 21"/>
            <p:cNvSpPr>
              <a:spLocks noChangeArrowheads="1"/>
            </p:cNvSpPr>
            <p:nvPr/>
          </p:nvSpPr>
          <p:spPr bwMode="auto">
            <a:xfrm>
              <a:off x="4224" y="144"/>
              <a:ext cx="1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33CC"/>
                  </a:solidFill>
                  <a:latin typeface="Times New Roman" pitchFamily="18" charset="0"/>
                  <a:ea typeface="宋体" pitchFamily="2" charset="-122"/>
                </a:rPr>
                <a:t>操作系统概述</a:t>
              </a:r>
              <a:endParaRPr kumimoji="1" lang="zh-CN" altLang="en-US" sz="2400">
                <a:solidFill>
                  <a:srgbClr val="FBF761"/>
                </a:solidFill>
                <a:latin typeface="Times New Roman" pitchFamily="18" charset="0"/>
                <a:ea typeface="宋体" pitchFamily="2" charset="-122"/>
              </a:endParaRPr>
            </a:p>
          </p:txBody>
        </p:sp>
      </p:grpSp>
      <p:sp>
        <p:nvSpPr>
          <p:cNvPr id="12294" name="AutoShape 23"/>
          <p:cNvSpPr>
            <a:spLocks noChangeArrowheads="1"/>
          </p:cNvSpPr>
          <p:nvPr/>
        </p:nvSpPr>
        <p:spPr bwMode="auto">
          <a:xfrm>
            <a:off x="1371600" y="2590800"/>
            <a:ext cx="7391400" cy="1600200"/>
          </a:xfrm>
          <a:prstGeom prst="wedgeRoundRectCallout">
            <a:avLst>
              <a:gd name="adj1" fmla="val -34037"/>
              <a:gd name="adj2" fmla="val -70338"/>
              <a:gd name="adj3" fmla="val 16667"/>
            </a:avLst>
          </a:prstGeom>
          <a:solidFill>
            <a:srgbClr val="FF99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3200" b="0" dirty="0">
                <a:solidFill>
                  <a:schemeClr val="tx2"/>
                </a:solidFill>
              </a:rPr>
              <a:t>内存的分配与释放、内存共享、存储保护和内存扩充。</a:t>
            </a:r>
          </a:p>
        </p:txBody>
      </p:sp>
      <p:sp>
        <p:nvSpPr>
          <p:cNvPr id="794649" name="Rectangle 25"/>
          <p:cNvSpPr>
            <a:spLocks noChangeArrowheads="1"/>
          </p:cNvSpPr>
          <p:nvPr/>
        </p:nvSpPr>
        <p:spPr bwMode="auto">
          <a:xfrm>
            <a:off x="304800" y="4343400"/>
            <a:ext cx="846455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0" dirty="0">
                <a:solidFill>
                  <a:srgbClr val="CC0000"/>
                </a:solidFill>
              </a:rPr>
              <a:t>目的</a:t>
            </a:r>
            <a:r>
              <a:rPr kumimoji="1" lang="en-US" altLang="zh-CN" sz="3200" b="0" dirty="0">
                <a:solidFill>
                  <a:schemeClr val="tx1"/>
                </a:solidFill>
              </a:rPr>
              <a:t>:</a:t>
            </a:r>
            <a:r>
              <a:rPr kumimoji="1" lang="en-US" altLang="zh-CN" sz="3200" b="0" dirty="0">
                <a:solidFill>
                  <a:srgbClr val="CC0000"/>
                </a:solidFill>
                <a:latin typeface="隶书" pitchFamily="49" charset="-122"/>
              </a:rPr>
              <a:t>①</a:t>
            </a:r>
            <a:r>
              <a:rPr kumimoji="1" lang="zh-CN" altLang="en-US" sz="3200" b="0" dirty="0">
                <a:solidFill>
                  <a:schemeClr val="tx1"/>
                </a:solidFill>
              </a:rPr>
              <a:t>方便用户，使用户在编写程序时完全可以不考虑程序在内存中的实际地址；</a:t>
            </a:r>
            <a:r>
              <a:rPr kumimoji="1" lang="zh-CN" altLang="en-US" sz="3200" b="0" dirty="0">
                <a:solidFill>
                  <a:srgbClr val="CC0000"/>
                </a:solidFill>
                <a:latin typeface="隶书" pitchFamily="49" charset="-122"/>
              </a:rPr>
              <a:t>②</a:t>
            </a:r>
            <a:r>
              <a:rPr kumimoji="1" lang="zh-CN" altLang="en-US" sz="3200" b="0" dirty="0">
                <a:solidFill>
                  <a:schemeClr val="tx1"/>
                </a:solidFill>
              </a:rPr>
              <a:t>为了提高内存空间的利用率</a:t>
            </a:r>
          </a:p>
        </p:txBody>
      </p:sp>
      <p:sp>
        <p:nvSpPr>
          <p:cNvPr id="2" name="灯片编号占位符 1"/>
          <p:cNvSpPr>
            <a:spLocks noGrp="1"/>
          </p:cNvSpPr>
          <p:nvPr>
            <p:ph type="sldNum" sz="quarter" idx="12"/>
          </p:nvPr>
        </p:nvSpPr>
        <p:spPr/>
        <p:txBody>
          <a:bodyPr/>
          <a:lstStyle/>
          <a:p>
            <a:pPr>
              <a:defRPr/>
            </a:pPr>
            <a:fld id="{F491D2A5-2B45-42B8-9B87-7641E1891A45}" type="slidenum">
              <a:rPr lang="en-US" altLang="zh-CN" smtClean="0"/>
              <a:pPr>
                <a:defRPr/>
              </a:pPr>
              <a:t>4</a:t>
            </a:fld>
            <a:endParaRPr lang="en-US" altLang="zh-CN"/>
          </a:p>
        </p:txBody>
      </p:sp>
    </p:spTree>
    <p:extLst>
      <p:ext uri="{BB962C8B-B14F-4D97-AF65-F5344CB8AC3E}">
        <p14:creationId xmlns:p14="http://schemas.microsoft.com/office/powerpoint/2010/main" val="14715829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Effect transition="in" filter="barn(inVertical)">
                                      <p:cBhvr>
                                        <p:cTn id="7" dur="500"/>
                                        <p:tgtEl>
                                          <p:spTgt spid="1229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94649"/>
                                        </p:tgtEl>
                                        <p:attrNameLst>
                                          <p:attrName>style.visibility</p:attrName>
                                        </p:attrNameLst>
                                      </p:cBhvr>
                                      <p:to>
                                        <p:strVal val="visible"/>
                                      </p:to>
                                    </p:set>
                                    <p:animEffect transition="in" filter="barn(inVertical)">
                                      <p:cBhvr>
                                        <p:cTn id="12" dur="500"/>
                                        <p:tgtEl>
                                          <p:spTgt spid="794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animBg="1"/>
      <p:bldP spid="7946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6" name="Rectangle 2"/>
          <p:cNvSpPr>
            <a:spLocks noGrp="1" noChangeArrowheads="1"/>
          </p:cNvSpPr>
          <p:nvPr>
            <p:ph type="title"/>
          </p:nvPr>
        </p:nvSpPr>
        <p:spPr bwMode="auto">
          <a:xfrm>
            <a:off x="457200" y="274638"/>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文件夹</a:t>
            </a:r>
          </a:p>
        </p:txBody>
      </p:sp>
      <p:sp>
        <p:nvSpPr>
          <p:cNvPr id="1060867" name="Text Box 3"/>
          <p:cNvSpPr txBox="1">
            <a:spLocks noChangeArrowheads="1"/>
          </p:cNvSpPr>
          <p:nvPr/>
        </p:nvSpPr>
        <p:spPr bwMode="auto">
          <a:xfrm>
            <a:off x="1295400" y="1630363"/>
            <a:ext cx="7231063"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buClrTx/>
              <a:buSzTx/>
              <a:buFontTx/>
              <a:buNone/>
              <a:defRPr/>
            </a:pPr>
            <a:r>
              <a:rPr kumimoji="0" lang="zh-CN" altLang="en-US" sz="2800" i="0" u="none">
                <a:solidFill>
                  <a:srgbClr val="000000"/>
                </a:solidFill>
                <a:effectLst>
                  <a:outerShdw blurRad="38100" dist="38100" dir="2700000" algn="tl">
                    <a:srgbClr val="C0C0C0"/>
                  </a:outerShdw>
                </a:effectLst>
                <a:latin typeface="Times New Roman" pitchFamily="18" charset="0"/>
                <a:ea typeface="幼圆" pitchFamily="49" charset="-122"/>
              </a:rPr>
              <a:t>文件夹的概念</a:t>
            </a:r>
          </a:p>
          <a:p>
            <a:pPr>
              <a:buClrTx/>
              <a:buSzTx/>
              <a:buFontTx/>
              <a:buNone/>
              <a:defRPr/>
            </a:pPr>
            <a:r>
              <a:rPr kumimoji="0" lang="zh-CN" altLang="en-US" sz="2400" i="0" u="none">
                <a:solidFill>
                  <a:schemeClr val="hlink"/>
                </a:solidFill>
                <a:latin typeface="Times New Roman" pitchFamily="18" charset="0"/>
                <a:ea typeface="幼圆" pitchFamily="49" charset="-122"/>
              </a:rPr>
              <a:t>一个文件夹对应一块磁盘空间。</a:t>
            </a: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文件夹的路径</a:t>
            </a:r>
          </a:p>
          <a:p>
            <a:pPr>
              <a:buClrTx/>
              <a:buSzTx/>
              <a:buFontTx/>
              <a:buNone/>
              <a:defRPr/>
            </a:pPr>
            <a:r>
              <a:rPr kumimoji="0" lang="zh-CN" altLang="en-US" sz="2400" i="0" u="none">
                <a:solidFill>
                  <a:schemeClr val="hlink"/>
                </a:solidFill>
                <a:latin typeface="Times New Roman" pitchFamily="18" charset="0"/>
                <a:ea typeface="幼圆" pitchFamily="49" charset="-122"/>
              </a:rPr>
              <a:t>是一个地址，它告诉操作系统如何才能找到该</a:t>
            </a:r>
          </a:p>
          <a:p>
            <a:pPr>
              <a:buClrTx/>
              <a:buSzTx/>
              <a:buFontTx/>
              <a:buNone/>
              <a:defRPr/>
            </a:pPr>
            <a:r>
              <a:rPr kumimoji="0" lang="zh-CN" altLang="en-US" sz="2400" i="0" u="none">
                <a:solidFill>
                  <a:schemeClr val="hlink"/>
                </a:solidFill>
                <a:latin typeface="Times New Roman" pitchFamily="18" charset="0"/>
                <a:ea typeface="幼圆" pitchFamily="49" charset="-122"/>
              </a:rPr>
              <a:t>文件夹。文件夹用来作为其他对象（如子文件</a:t>
            </a:r>
          </a:p>
          <a:p>
            <a:pPr>
              <a:buClrTx/>
              <a:buSzTx/>
              <a:buFontTx/>
              <a:buNone/>
              <a:defRPr/>
            </a:pPr>
            <a:r>
              <a:rPr kumimoji="0" lang="zh-CN" altLang="en-US" sz="2400" i="0" u="none">
                <a:solidFill>
                  <a:schemeClr val="hlink"/>
                </a:solidFill>
                <a:latin typeface="Times New Roman" pitchFamily="18" charset="0"/>
                <a:ea typeface="幼圆" pitchFamily="49" charset="-122"/>
              </a:rPr>
              <a:t>夹、文件）的容器，打开文件夹窗口，其中包</a:t>
            </a:r>
          </a:p>
          <a:p>
            <a:pPr>
              <a:buClrTx/>
              <a:buSzTx/>
              <a:buFontTx/>
              <a:buNone/>
              <a:defRPr/>
            </a:pPr>
            <a:r>
              <a:rPr kumimoji="0" lang="zh-CN" altLang="en-US" sz="2400" i="0" u="none">
                <a:solidFill>
                  <a:schemeClr val="hlink"/>
                </a:solidFill>
                <a:latin typeface="Times New Roman" pitchFamily="18" charset="0"/>
                <a:ea typeface="幼圆" pitchFamily="49" charset="-122"/>
              </a:rPr>
              <a:t>含的内容以图符的方式来显示</a:t>
            </a:r>
            <a:endParaRPr kumimoji="0" lang="zh-CN" altLang="en-US" sz="2000" i="0" u="none">
              <a:solidFill>
                <a:schemeClr val="hlink"/>
              </a:solidFill>
              <a:latin typeface="Times New Roman" pitchFamily="18" charset="0"/>
              <a:ea typeface="幼圆" pitchFamily="49" charset="-122"/>
            </a:endParaRPr>
          </a:p>
          <a:p>
            <a:pPr>
              <a:lnSpc>
                <a:spcPct val="190000"/>
              </a:lnSpc>
              <a:buClrTx/>
              <a:buSzTx/>
              <a:buFontTx/>
              <a:buNone/>
              <a:defRPr/>
            </a:pPr>
            <a:r>
              <a:rPr kumimoji="0" lang="zh-CN" altLang="en-US" sz="2800" i="0" u="none">
                <a:solidFill>
                  <a:srgbClr val="000000"/>
                </a:solidFill>
                <a:effectLst>
                  <a:outerShdw blurRad="38100" dist="38100" dir="2700000" algn="tl">
                    <a:srgbClr val="C0C0C0"/>
                  </a:outerShdw>
                </a:effectLst>
                <a:latin typeface="Times New Roman" pitchFamily="18" charset="0"/>
                <a:ea typeface="幼圆" pitchFamily="49" charset="-122"/>
              </a:rPr>
              <a:t>文件夹的基本操作</a:t>
            </a:r>
            <a:endParaRPr kumimoji="0" lang="zh-CN" altLang="en-US" sz="2400" i="0" u="none">
              <a:solidFill>
                <a:srgbClr val="000000"/>
              </a:solidFill>
              <a:effectLst>
                <a:outerShdw blurRad="38100" dist="38100" dir="2700000" algn="tl">
                  <a:srgbClr val="C0C0C0"/>
                </a:outerShdw>
              </a:effectLst>
              <a:latin typeface="Times New Roman" pitchFamily="18" charset="0"/>
              <a:ea typeface="幼圆" pitchFamily="49" charset="-122"/>
            </a:endParaRPr>
          </a:p>
          <a:p>
            <a:pPr>
              <a:buClrTx/>
              <a:buSzTx/>
              <a:buFontTx/>
              <a:buNone/>
              <a:defRPr/>
            </a:pPr>
            <a:r>
              <a:rPr kumimoji="0" lang="zh-CN" altLang="en-US" sz="2400" i="0" u="none">
                <a:solidFill>
                  <a:schemeClr val="hlink"/>
                </a:solidFill>
                <a:latin typeface="Times New Roman" pitchFamily="18" charset="0"/>
                <a:ea typeface="幼圆" pitchFamily="49" charset="-122"/>
              </a:rPr>
              <a:t>创建、打开、选取、复制、移动、删除、</a:t>
            </a: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查找</a:t>
            </a:r>
            <a:r>
              <a:rPr kumimoji="0" lang="zh-CN" altLang="en-US" sz="2400" i="0" u="none">
                <a:solidFill>
                  <a:schemeClr val="hlink"/>
                </a:solidFill>
                <a:latin typeface="Times New Roman" pitchFamily="18" charset="0"/>
                <a:ea typeface="幼圆" pitchFamily="49" charset="-122"/>
              </a:rPr>
              <a:t>、</a:t>
            </a:r>
            <a:r>
              <a:rPr kumimoji="0" lang="zh-CN" altLang="en-US" sz="2400" i="0" u="none">
                <a:solidFill>
                  <a:srgbClr val="FF0000"/>
                </a:solidFill>
                <a:effectLst>
                  <a:outerShdw blurRad="38100" dist="38100" dir="2700000" algn="tl">
                    <a:srgbClr val="C0C0C0"/>
                  </a:outerShdw>
                </a:effectLst>
                <a:latin typeface="Times New Roman" pitchFamily="18" charset="0"/>
                <a:ea typeface="幼圆" pitchFamily="49" charset="-122"/>
              </a:rPr>
              <a:t>共享</a:t>
            </a:r>
          </a:p>
        </p:txBody>
      </p:sp>
      <p:graphicFrame>
        <p:nvGraphicFramePr>
          <p:cNvPr id="68612" name="Object 4"/>
          <p:cNvGraphicFramePr>
            <a:graphicFrameLocks noChangeAspect="1"/>
          </p:cNvGraphicFramePr>
          <p:nvPr/>
        </p:nvGraphicFramePr>
        <p:xfrm>
          <a:off x="7772400" y="4495800"/>
          <a:ext cx="685800" cy="342900"/>
        </p:xfrm>
        <a:graphic>
          <a:graphicData uri="http://schemas.openxmlformats.org/presentationml/2006/ole">
            <mc:AlternateContent xmlns:mc="http://schemas.openxmlformats.org/markup-compatibility/2006">
              <mc:Choice xmlns:v="urn:schemas-microsoft-com:vml" Requires="v">
                <p:oleObj spid="_x0000_s69045" name="BMP 图象" r:id="rId4" imgW="685714" imgH="343039" progId="Paint.Picture">
                  <p:embed/>
                </p:oleObj>
              </mc:Choice>
              <mc:Fallback>
                <p:oleObj name="BMP 图象" r:id="rId4" imgW="685714" imgH="343039" progId="Paint.Picture">
                  <p:embed/>
                  <p:pic>
                    <p:nvPicPr>
                      <p:cNvPr id="0" name="Object 4"/>
                      <p:cNvPicPr>
                        <a:picLocks noChangeAspect="1" noChangeArrowheads="1"/>
                      </p:cNvPicPr>
                      <p:nvPr/>
                    </p:nvPicPr>
                    <p:blipFill>
                      <a:blip r:embed="rId5">
                        <a:clrChange>
                          <a:clrFrom>
                            <a:srgbClr val="800080"/>
                          </a:clrFrom>
                          <a:clrTo>
                            <a:srgbClr val="800080">
                              <a:alpha val="0"/>
                            </a:srgbClr>
                          </a:clrTo>
                        </a:clrChange>
                        <a:extLst>
                          <a:ext uri="{28A0092B-C50C-407E-A947-70E740481C1C}">
                            <a14:useLocalDpi xmlns:a14="http://schemas.microsoft.com/office/drawing/2010/main" val="0"/>
                          </a:ext>
                        </a:extLst>
                      </a:blip>
                      <a:srcRect/>
                      <a:stretch>
                        <a:fillRect/>
                      </a:stretch>
                    </p:blipFill>
                    <p:spPr bwMode="auto">
                      <a:xfrm>
                        <a:off x="7772400" y="4495800"/>
                        <a:ext cx="685800" cy="3429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68613" name="Object 5"/>
          <p:cNvGraphicFramePr>
            <a:graphicFrameLocks noChangeAspect="1"/>
          </p:cNvGraphicFramePr>
          <p:nvPr/>
        </p:nvGraphicFramePr>
        <p:xfrm>
          <a:off x="7772400" y="2514600"/>
          <a:ext cx="685800" cy="676275"/>
        </p:xfrm>
        <a:graphic>
          <a:graphicData uri="http://schemas.openxmlformats.org/presentationml/2006/ole">
            <mc:AlternateContent xmlns:mc="http://schemas.openxmlformats.org/markup-compatibility/2006">
              <mc:Choice xmlns:v="urn:schemas-microsoft-com:vml" Requires="v">
                <p:oleObj spid="_x0000_s69046" name="BMP 图象" r:id="rId6" imgW="685714" imgH="676369" progId="Paint.Picture">
                  <p:embed/>
                </p:oleObj>
              </mc:Choice>
              <mc:Fallback>
                <p:oleObj name="BMP 图象" r:id="rId6" imgW="685714" imgH="676369" progId="Paint.Picture">
                  <p:embed/>
                  <p:pic>
                    <p:nvPicPr>
                      <p:cNvPr id="0" name="Object 5"/>
                      <p:cNvPicPr>
                        <a:picLocks noChangeAspect="1" noChangeArrowheads="1"/>
                      </p:cNvPicPr>
                      <p:nvPr/>
                    </p:nvPicPr>
                    <p:blipFill>
                      <a:blip r:embed="rId7">
                        <a:clrChange>
                          <a:clrFrom>
                            <a:srgbClr val="800080"/>
                          </a:clrFrom>
                          <a:clrTo>
                            <a:srgbClr val="800080">
                              <a:alpha val="0"/>
                            </a:srgbClr>
                          </a:clrTo>
                        </a:clrChange>
                        <a:extLst>
                          <a:ext uri="{28A0092B-C50C-407E-A947-70E740481C1C}">
                            <a14:useLocalDpi xmlns:a14="http://schemas.microsoft.com/office/drawing/2010/main" val="0"/>
                          </a:ext>
                        </a:extLst>
                      </a:blip>
                      <a:srcRect/>
                      <a:stretch>
                        <a:fillRect/>
                      </a:stretch>
                    </p:blipFill>
                    <p:spPr bwMode="auto">
                      <a:xfrm>
                        <a:off x="7772400" y="2514600"/>
                        <a:ext cx="685800" cy="6762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68614" name="Object 6"/>
          <p:cNvGraphicFramePr>
            <a:graphicFrameLocks noChangeAspect="1"/>
          </p:cNvGraphicFramePr>
          <p:nvPr/>
        </p:nvGraphicFramePr>
        <p:xfrm>
          <a:off x="914400" y="1868488"/>
          <a:ext cx="346075" cy="341312"/>
        </p:xfrm>
        <a:graphic>
          <a:graphicData uri="http://schemas.openxmlformats.org/presentationml/2006/ole">
            <mc:AlternateContent xmlns:mc="http://schemas.openxmlformats.org/markup-compatibility/2006">
              <mc:Choice xmlns:v="urn:schemas-microsoft-com:vml" Requires="v">
                <p:oleObj spid="_x0000_s69047" name="BMP 图象" r:id="rId8" imgW="685714" imgH="676369" progId="Paint.Picture">
                  <p:embed/>
                </p:oleObj>
              </mc:Choice>
              <mc:Fallback>
                <p:oleObj name="BMP 图象" r:id="rId8" imgW="685714" imgH="676369" progId="Paint.Picture">
                  <p:embed/>
                  <p:pic>
                    <p:nvPicPr>
                      <p:cNvPr id="0" name="Object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186848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5" name="Object 7"/>
          <p:cNvGraphicFramePr>
            <a:graphicFrameLocks noChangeAspect="1"/>
          </p:cNvGraphicFramePr>
          <p:nvPr/>
        </p:nvGraphicFramePr>
        <p:xfrm>
          <a:off x="914400" y="4495800"/>
          <a:ext cx="346075" cy="341313"/>
        </p:xfrm>
        <a:graphic>
          <a:graphicData uri="http://schemas.openxmlformats.org/presentationml/2006/ole">
            <mc:AlternateContent xmlns:mc="http://schemas.openxmlformats.org/markup-compatibility/2006">
              <mc:Choice xmlns:v="urn:schemas-microsoft-com:vml" Requires="v">
                <p:oleObj spid="_x0000_s69048" name="BMP 图象" r:id="rId10" imgW="685714" imgH="676369" progId="Paint.Picture">
                  <p:embed/>
                </p:oleObj>
              </mc:Choice>
              <mc:Fallback>
                <p:oleObj name="BMP 图象" r:id="rId10" imgW="685714" imgH="676369" progId="Paint.Picture">
                  <p:embed/>
                  <p:pic>
                    <p:nvPicPr>
                      <p:cNvPr id="0" name="Object 7"/>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44958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6" name="Object 8"/>
          <p:cNvGraphicFramePr>
            <a:graphicFrameLocks noChangeAspect="1"/>
          </p:cNvGraphicFramePr>
          <p:nvPr/>
        </p:nvGraphicFramePr>
        <p:xfrm>
          <a:off x="7762875" y="3581400"/>
          <a:ext cx="695325" cy="542925"/>
        </p:xfrm>
        <a:graphic>
          <a:graphicData uri="http://schemas.openxmlformats.org/presentationml/2006/ole">
            <mc:AlternateContent xmlns:mc="http://schemas.openxmlformats.org/markup-compatibility/2006">
              <mc:Choice xmlns:v="urn:schemas-microsoft-com:vml" Requires="v">
                <p:oleObj spid="_x0000_s69049" name="BMP 图象" r:id="rId11" imgW="695238" imgH="542857" progId="Paint.Picture">
                  <p:embed/>
                </p:oleObj>
              </mc:Choice>
              <mc:Fallback>
                <p:oleObj name="BMP 图象" r:id="rId11" imgW="695238" imgH="542857" progId="Paint.Picture">
                  <p:embed/>
                  <p:pic>
                    <p:nvPicPr>
                      <p:cNvPr id="0" name="Object 8"/>
                      <p:cNvPicPr>
                        <a:picLocks noChangeAspect="1" noChangeArrowheads="1"/>
                      </p:cNvPicPr>
                      <p:nvPr/>
                    </p:nvPicPr>
                    <p:blipFill>
                      <a:blip r:embed="rId12">
                        <a:clrChange>
                          <a:clrFrom>
                            <a:srgbClr val="800080"/>
                          </a:clrFrom>
                          <a:clrTo>
                            <a:srgbClr val="800080">
                              <a:alpha val="0"/>
                            </a:srgbClr>
                          </a:clrTo>
                        </a:clrChange>
                        <a:extLst>
                          <a:ext uri="{28A0092B-C50C-407E-A947-70E740481C1C}">
                            <a14:useLocalDpi xmlns:a14="http://schemas.microsoft.com/office/drawing/2010/main" val="0"/>
                          </a:ext>
                        </a:extLst>
                      </a:blip>
                      <a:srcRect/>
                      <a:stretch>
                        <a:fillRect/>
                      </a:stretch>
                    </p:blipFill>
                    <p:spPr bwMode="auto">
                      <a:xfrm>
                        <a:off x="7762875" y="3581400"/>
                        <a:ext cx="695325" cy="5429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68617" name="Object 9"/>
          <p:cNvGraphicFramePr>
            <a:graphicFrameLocks noChangeAspect="1"/>
          </p:cNvGraphicFramePr>
          <p:nvPr/>
        </p:nvGraphicFramePr>
        <p:xfrm>
          <a:off x="7696200" y="5334000"/>
          <a:ext cx="704850" cy="676275"/>
        </p:xfrm>
        <a:graphic>
          <a:graphicData uri="http://schemas.openxmlformats.org/presentationml/2006/ole">
            <mc:AlternateContent xmlns:mc="http://schemas.openxmlformats.org/markup-compatibility/2006">
              <mc:Choice xmlns:v="urn:schemas-microsoft-com:vml" Requires="v">
                <p:oleObj spid="_x0000_s69050" name="BMP 图象" r:id="rId13" imgW="704948" imgH="676369" progId="Paint.Picture">
                  <p:embed/>
                </p:oleObj>
              </mc:Choice>
              <mc:Fallback>
                <p:oleObj name="BMP 图象" r:id="rId13" imgW="704948" imgH="676369" progId="Paint.Picture">
                  <p:embed/>
                  <p:pic>
                    <p:nvPicPr>
                      <p:cNvPr id="0" name="Object 9"/>
                      <p:cNvPicPr>
                        <a:picLocks noChangeAspect="1" noChangeArrowheads="1"/>
                      </p:cNvPicPr>
                      <p:nvPr/>
                    </p:nvPicPr>
                    <p:blipFill>
                      <a:blip r:embed="rId14">
                        <a:clrChange>
                          <a:clrFrom>
                            <a:srgbClr val="800080"/>
                          </a:clrFrom>
                          <a:clrTo>
                            <a:srgbClr val="800080">
                              <a:alpha val="0"/>
                            </a:srgbClr>
                          </a:clrTo>
                        </a:clrChange>
                        <a:extLst>
                          <a:ext uri="{28A0092B-C50C-407E-A947-70E740481C1C}">
                            <a14:useLocalDpi xmlns:a14="http://schemas.microsoft.com/office/drawing/2010/main" val="0"/>
                          </a:ext>
                        </a:extLst>
                      </a:blip>
                      <a:srcRect/>
                      <a:stretch>
                        <a:fillRect/>
                      </a:stretch>
                    </p:blipFill>
                    <p:spPr bwMode="auto">
                      <a:xfrm>
                        <a:off x="7696200" y="5334000"/>
                        <a:ext cx="704850" cy="6762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68618" name="Object 10"/>
          <p:cNvGraphicFramePr>
            <a:graphicFrameLocks noChangeAspect="1"/>
          </p:cNvGraphicFramePr>
          <p:nvPr/>
        </p:nvGraphicFramePr>
        <p:xfrm>
          <a:off x="6488113" y="5353050"/>
          <a:ext cx="657225" cy="657225"/>
        </p:xfrm>
        <a:graphic>
          <a:graphicData uri="http://schemas.openxmlformats.org/presentationml/2006/ole">
            <mc:AlternateContent xmlns:mc="http://schemas.openxmlformats.org/markup-compatibility/2006">
              <mc:Choice xmlns:v="urn:schemas-microsoft-com:vml" Requires="v">
                <p:oleObj spid="_x0000_s69051" name="BMP 图象" r:id="rId15" imgW="657317" imgH="657317" progId="Paint.Picture">
                  <p:embed/>
                </p:oleObj>
              </mc:Choice>
              <mc:Fallback>
                <p:oleObj name="BMP 图象" r:id="rId15" imgW="657317" imgH="657317" progId="Paint.Picture">
                  <p:embed/>
                  <p:pic>
                    <p:nvPicPr>
                      <p:cNvPr id="0" name="Object 10"/>
                      <p:cNvPicPr>
                        <a:picLocks noChangeAspect="1" noChangeArrowheads="1"/>
                      </p:cNvPicPr>
                      <p:nvPr/>
                    </p:nvPicPr>
                    <p:blipFill>
                      <a:blip r:embed="rId16">
                        <a:clrChange>
                          <a:clrFrom>
                            <a:srgbClr val="800080"/>
                          </a:clrFrom>
                          <a:clrTo>
                            <a:srgbClr val="800080">
                              <a:alpha val="0"/>
                            </a:srgbClr>
                          </a:clrTo>
                        </a:clrChange>
                        <a:extLst>
                          <a:ext uri="{28A0092B-C50C-407E-A947-70E740481C1C}">
                            <a14:useLocalDpi xmlns:a14="http://schemas.microsoft.com/office/drawing/2010/main" val="0"/>
                          </a:ext>
                        </a:extLst>
                      </a:blip>
                      <a:srcRect/>
                      <a:stretch>
                        <a:fillRect/>
                      </a:stretch>
                    </p:blipFill>
                    <p:spPr bwMode="auto">
                      <a:xfrm>
                        <a:off x="6488113" y="5353050"/>
                        <a:ext cx="657225" cy="6572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68619" name="Object 11"/>
          <p:cNvGraphicFramePr>
            <a:graphicFrameLocks noChangeAspect="1"/>
          </p:cNvGraphicFramePr>
          <p:nvPr/>
        </p:nvGraphicFramePr>
        <p:xfrm>
          <a:off x="5233988" y="5372100"/>
          <a:ext cx="704850" cy="638175"/>
        </p:xfrm>
        <a:graphic>
          <a:graphicData uri="http://schemas.openxmlformats.org/presentationml/2006/ole">
            <mc:AlternateContent xmlns:mc="http://schemas.openxmlformats.org/markup-compatibility/2006">
              <mc:Choice xmlns:v="urn:schemas-microsoft-com:vml" Requires="v">
                <p:oleObj spid="_x0000_s69052" name="BMP 图象" r:id="rId17" imgW="704948" imgH="638264" progId="Paint.Picture">
                  <p:embed/>
                </p:oleObj>
              </mc:Choice>
              <mc:Fallback>
                <p:oleObj name="BMP 图象" r:id="rId17" imgW="704948" imgH="638264" progId="Paint.Picture">
                  <p:embed/>
                  <p:pic>
                    <p:nvPicPr>
                      <p:cNvPr id="0" name="Object 11"/>
                      <p:cNvPicPr>
                        <a:picLocks noChangeAspect="1" noChangeArrowheads="1"/>
                      </p:cNvPicPr>
                      <p:nvPr/>
                    </p:nvPicPr>
                    <p:blipFill>
                      <a:blip r:embed="rId18">
                        <a:clrChange>
                          <a:clrFrom>
                            <a:srgbClr val="800080"/>
                          </a:clrFrom>
                          <a:clrTo>
                            <a:srgbClr val="800080">
                              <a:alpha val="0"/>
                            </a:srgbClr>
                          </a:clrTo>
                        </a:clrChange>
                        <a:extLst>
                          <a:ext uri="{28A0092B-C50C-407E-A947-70E740481C1C}">
                            <a14:useLocalDpi xmlns:a14="http://schemas.microsoft.com/office/drawing/2010/main" val="0"/>
                          </a:ext>
                        </a:extLst>
                      </a:blip>
                      <a:srcRect/>
                      <a:stretch>
                        <a:fillRect/>
                      </a:stretch>
                    </p:blipFill>
                    <p:spPr bwMode="auto">
                      <a:xfrm>
                        <a:off x="5233988" y="5372100"/>
                        <a:ext cx="704850" cy="6381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68620" name="Object 12"/>
          <p:cNvGraphicFramePr>
            <a:graphicFrameLocks noChangeAspect="1"/>
          </p:cNvGraphicFramePr>
          <p:nvPr/>
        </p:nvGraphicFramePr>
        <p:xfrm>
          <a:off x="3997325" y="5353050"/>
          <a:ext cx="685800" cy="657225"/>
        </p:xfrm>
        <a:graphic>
          <a:graphicData uri="http://schemas.openxmlformats.org/presentationml/2006/ole">
            <mc:AlternateContent xmlns:mc="http://schemas.openxmlformats.org/markup-compatibility/2006">
              <mc:Choice xmlns:v="urn:schemas-microsoft-com:vml" Requires="v">
                <p:oleObj spid="_x0000_s69053" name="BMP 图象" r:id="rId19" imgW="685714" imgH="657317" progId="Paint.Picture">
                  <p:embed/>
                </p:oleObj>
              </mc:Choice>
              <mc:Fallback>
                <p:oleObj name="BMP 图象" r:id="rId19" imgW="685714" imgH="657317" progId="Paint.Picture">
                  <p:embed/>
                  <p:pic>
                    <p:nvPicPr>
                      <p:cNvPr id="0" name="Object 12"/>
                      <p:cNvPicPr>
                        <a:picLocks noChangeAspect="1" noChangeArrowheads="1"/>
                      </p:cNvPicPr>
                      <p:nvPr/>
                    </p:nvPicPr>
                    <p:blipFill>
                      <a:blip r:embed="rId20">
                        <a:clrChange>
                          <a:clrFrom>
                            <a:srgbClr val="800080"/>
                          </a:clrFrom>
                          <a:clrTo>
                            <a:srgbClr val="800080">
                              <a:alpha val="0"/>
                            </a:srgbClr>
                          </a:clrTo>
                        </a:clrChange>
                        <a:extLst>
                          <a:ext uri="{28A0092B-C50C-407E-A947-70E740481C1C}">
                            <a14:useLocalDpi xmlns:a14="http://schemas.microsoft.com/office/drawing/2010/main" val="0"/>
                          </a:ext>
                        </a:extLst>
                      </a:blip>
                      <a:srcRect/>
                      <a:stretch>
                        <a:fillRect/>
                      </a:stretch>
                    </p:blipFill>
                    <p:spPr bwMode="auto">
                      <a:xfrm>
                        <a:off x="3997325" y="5353050"/>
                        <a:ext cx="685800" cy="6572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ED9F64B-2956-47B5-BC30-F8D2C8A3CE38}" type="slidenum">
              <a:rPr lang="en-US" altLang="zh-CN" smtClean="0"/>
              <a:pPr>
                <a:defRPr/>
              </a:pPr>
              <a:t>40</a:t>
            </a:fld>
            <a:endParaRPr lang="en-US" altLang="zh-CN"/>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Rectangle 2"/>
          <p:cNvSpPr>
            <a:spLocks noGrp="1" noChangeArrowheads="1"/>
          </p:cNvSpPr>
          <p:nvPr>
            <p:ph type="title"/>
          </p:nvPr>
        </p:nvSpPr>
        <p:spPr bwMode="auto">
          <a:xfrm>
            <a:off x="457200" y="274638"/>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创建文件和文件夹</a:t>
            </a:r>
          </a:p>
        </p:txBody>
      </p:sp>
      <p:sp>
        <p:nvSpPr>
          <p:cNvPr id="1062915" name="Text Box 3"/>
          <p:cNvSpPr txBox="1">
            <a:spLocks noChangeArrowheads="1"/>
          </p:cNvSpPr>
          <p:nvPr/>
        </p:nvSpPr>
        <p:spPr bwMode="auto">
          <a:xfrm>
            <a:off x="762000" y="1939925"/>
            <a:ext cx="4827588"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buClrTx/>
              <a:buSzTx/>
              <a:buFontTx/>
              <a:buNone/>
              <a:defRPr/>
            </a:pPr>
            <a:r>
              <a:rPr kumimoji="0" lang="zh-CN" altLang="zh-CN" sz="2800" i="0" u="none">
                <a:solidFill>
                  <a:schemeClr val="accent2"/>
                </a:solidFill>
                <a:effectLst>
                  <a:outerShdw blurRad="38100" dist="38100" dir="2700000" algn="tl">
                    <a:srgbClr val="C0C0C0"/>
                  </a:outerShdw>
                </a:effectLst>
                <a:latin typeface="Times New Roman" pitchFamily="18" charset="0"/>
                <a:ea typeface="幼圆" pitchFamily="49" charset="-122"/>
              </a:rPr>
              <a:t>创建</a:t>
            </a:r>
            <a:r>
              <a:rPr kumimoji="0" lang="zh-CN" altLang="zh-CN" sz="2800" i="0" u="none">
                <a:solidFill>
                  <a:schemeClr val="hlink"/>
                </a:solidFill>
                <a:latin typeface="Times New Roman" pitchFamily="18" charset="0"/>
                <a:ea typeface="幼圆" pitchFamily="49" charset="-122"/>
              </a:rPr>
              <a:t>和</a:t>
            </a:r>
            <a:r>
              <a:rPr kumimoji="0" lang="zh-CN" altLang="zh-CN" sz="2800" i="0" u="none">
                <a:solidFill>
                  <a:schemeClr val="accent2"/>
                </a:solidFill>
                <a:effectLst>
                  <a:outerShdw blurRad="38100" dist="38100" dir="2700000" algn="tl">
                    <a:srgbClr val="C0C0C0"/>
                  </a:outerShdw>
                </a:effectLst>
                <a:latin typeface="Times New Roman" pitchFamily="18" charset="0"/>
                <a:ea typeface="幼圆" pitchFamily="49" charset="-122"/>
              </a:rPr>
              <a:t>保存</a:t>
            </a:r>
            <a:r>
              <a:rPr kumimoji="0" lang="zh-CN" altLang="zh-CN" sz="2800" i="0" u="none">
                <a:solidFill>
                  <a:schemeClr val="hlink"/>
                </a:solidFill>
                <a:latin typeface="Times New Roman" pitchFamily="18" charset="0"/>
                <a:ea typeface="幼圆" pitchFamily="49" charset="-122"/>
              </a:rPr>
              <a:t>文件的</a:t>
            </a:r>
            <a:r>
              <a:rPr kumimoji="0" lang="zh-CN" altLang="zh-CN" sz="2800" i="0" u="none">
                <a:solidFill>
                  <a:srgbClr val="FF0000"/>
                </a:solidFill>
                <a:effectLst>
                  <a:outerShdw blurRad="38100" dist="38100" dir="2700000" algn="tl">
                    <a:srgbClr val="C0C0C0"/>
                  </a:outerShdw>
                </a:effectLst>
                <a:latin typeface="Times New Roman" pitchFamily="18" charset="0"/>
                <a:ea typeface="幼圆" pitchFamily="49" charset="-122"/>
              </a:rPr>
              <a:t>三</a:t>
            </a:r>
            <a:r>
              <a:rPr kumimoji="0" lang="zh-CN" altLang="zh-CN" sz="2800" i="0" u="none">
                <a:solidFill>
                  <a:schemeClr val="hlink"/>
                </a:solidFill>
                <a:latin typeface="Times New Roman" pitchFamily="18" charset="0"/>
                <a:ea typeface="幼圆" pitchFamily="49" charset="-122"/>
              </a:rPr>
              <a:t>要素：</a:t>
            </a:r>
          </a:p>
          <a:p>
            <a:pPr>
              <a:lnSpc>
                <a:spcPct val="110000"/>
              </a:lnSpc>
              <a:buClrTx/>
              <a:buSzTx/>
              <a:buFontTx/>
              <a:buNone/>
              <a:defRPr/>
            </a:pPr>
            <a:r>
              <a:rPr kumimoji="0" lang="zh-CN" altLang="zh-CN" sz="2800" i="0" u="none">
                <a:solidFill>
                  <a:schemeClr val="hlink"/>
                </a:solidFill>
                <a:latin typeface="Times New Roman" pitchFamily="18" charset="0"/>
                <a:ea typeface="幼圆" pitchFamily="49" charset="-122"/>
              </a:rPr>
              <a:t>文件名、文件类型和存放位置</a:t>
            </a:r>
            <a:endParaRPr kumimoji="0" lang="zh-CN" altLang="en-US" sz="2800" i="0" u="none">
              <a:solidFill>
                <a:schemeClr val="hlink"/>
              </a:solidFill>
              <a:latin typeface="Times New Roman" pitchFamily="18" charset="0"/>
              <a:ea typeface="幼圆" pitchFamily="49" charset="-122"/>
            </a:endParaRPr>
          </a:p>
        </p:txBody>
      </p:sp>
      <p:sp>
        <p:nvSpPr>
          <p:cNvPr id="1062916" name="Text Box 4"/>
          <p:cNvSpPr txBox="1">
            <a:spLocks noChangeArrowheads="1"/>
          </p:cNvSpPr>
          <p:nvPr/>
        </p:nvSpPr>
        <p:spPr bwMode="auto">
          <a:xfrm>
            <a:off x="762000" y="5410200"/>
            <a:ext cx="649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0000"/>
                </a:solidFill>
                <a:latin typeface="Times New Roman" pitchFamily="18" charset="0"/>
                <a:ea typeface="幼圆" pitchFamily="49" charset="-122"/>
              </a:rPr>
              <a:t>问题：文件和文件夹创建的异同</a:t>
            </a:r>
            <a:r>
              <a:rPr lang="zh-CN" altLang="zh-CN" sz="2400" i="0" u="none">
                <a:solidFill>
                  <a:srgbClr val="000000"/>
                </a:solidFill>
                <a:latin typeface="Times New Roman" pitchFamily="18" charset="0"/>
                <a:ea typeface="幼圆" pitchFamily="49" charset="-122"/>
              </a:rPr>
              <a:t>？</a:t>
            </a:r>
            <a:endParaRPr lang="zh-CN" altLang="en-US" sz="2400" i="0" u="none">
              <a:solidFill>
                <a:srgbClr val="000000"/>
              </a:solidFill>
              <a:latin typeface="Times New Roman" pitchFamily="18" charset="0"/>
              <a:ea typeface="幼圆" pitchFamily="49" charset="-122"/>
            </a:endParaRPr>
          </a:p>
        </p:txBody>
      </p:sp>
      <p:sp>
        <p:nvSpPr>
          <p:cNvPr id="1062917" name="Text Box 5"/>
          <p:cNvSpPr txBox="1">
            <a:spLocks noChangeArrowheads="1"/>
          </p:cNvSpPr>
          <p:nvPr/>
        </p:nvSpPr>
        <p:spPr bwMode="auto">
          <a:xfrm>
            <a:off x="685800" y="3810000"/>
            <a:ext cx="4827588"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buClrTx/>
              <a:buSzTx/>
              <a:buFontTx/>
              <a:buNone/>
              <a:defRPr/>
            </a:pPr>
            <a:r>
              <a:rPr kumimoji="0" lang="zh-CN" altLang="zh-CN" sz="2800" i="0" u="none">
                <a:solidFill>
                  <a:schemeClr val="accent2"/>
                </a:solidFill>
                <a:effectLst>
                  <a:outerShdw blurRad="38100" dist="38100" dir="2700000" algn="tl">
                    <a:srgbClr val="C0C0C0"/>
                  </a:outerShdw>
                </a:effectLst>
                <a:latin typeface="Times New Roman" pitchFamily="18" charset="0"/>
                <a:ea typeface="幼圆" pitchFamily="49" charset="-122"/>
              </a:rPr>
              <a:t>创建</a:t>
            </a:r>
            <a:r>
              <a:rPr kumimoji="0" lang="zh-CN" altLang="zh-CN" sz="2800" i="0" u="none">
                <a:solidFill>
                  <a:schemeClr val="hlink"/>
                </a:solidFill>
                <a:latin typeface="Times New Roman" pitchFamily="18" charset="0"/>
                <a:ea typeface="幼圆" pitchFamily="49" charset="-122"/>
              </a:rPr>
              <a:t>和</a:t>
            </a:r>
            <a:r>
              <a:rPr kumimoji="0" lang="zh-CN" altLang="zh-CN" sz="2800" i="0" u="none">
                <a:solidFill>
                  <a:schemeClr val="accent2"/>
                </a:solidFill>
                <a:effectLst>
                  <a:outerShdw blurRad="38100" dist="38100" dir="2700000" algn="tl">
                    <a:srgbClr val="C0C0C0"/>
                  </a:outerShdw>
                </a:effectLst>
                <a:latin typeface="Times New Roman" pitchFamily="18" charset="0"/>
                <a:ea typeface="幼圆" pitchFamily="49" charset="-122"/>
              </a:rPr>
              <a:t>保存</a:t>
            </a:r>
            <a:r>
              <a:rPr kumimoji="0" lang="zh-CN" altLang="zh-CN" sz="2800" i="0" u="none">
                <a:solidFill>
                  <a:schemeClr val="hlink"/>
                </a:solidFill>
                <a:latin typeface="Times New Roman" pitchFamily="18" charset="0"/>
                <a:ea typeface="幼圆" pitchFamily="49" charset="-122"/>
              </a:rPr>
              <a:t>文件夹的</a:t>
            </a:r>
            <a:r>
              <a:rPr kumimoji="0" lang="zh-CN" altLang="zh-CN" sz="2800" i="0" u="none">
                <a:solidFill>
                  <a:srgbClr val="FF0000"/>
                </a:solidFill>
                <a:effectLst>
                  <a:outerShdw blurRad="38100" dist="38100" dir="2700000" algn="tl">
                    <a:srgbClr val="C0C0C0"/>
                  </a:outerShdw>
                </a:effectLst>
                <a:latin typeface="Times New Roman" pitchFamily="18" charset="0"/>
                <a:ea typeface="幼圆" pitchFamily="49" charset="-122"/>
              </a:rPr>
              <a:t>两</a:t>
            </a:r>
            <a:r>
              <a:rPr kumimoji="0" lang="zh-CN" altLang="zh-CN" sz="2800" i="0" u="none">
                <a:solidFill>
                  <a:schemeClr val="hlink"/>
                </a:solidFill>
                <a:latin typeface="Times New Roman" pitchFamily="18" charset="0"/>
                <a:ea typeface="幼圆" pitchFamily="49" charset="-122"/>
              </a:rPr>
              <a:t>要素：</a:t>
            </a:r>
          </a:p>
          <a:p>
            <a:pPr>
              <a:lnSpc>
                <a:spcPct val="110000"/>
              </a:lnSpc>
              <a:buClrTx/>
              <a:buSzTx/>
              <a:buFontTx/>
              <a:buNone/>
              <a:defRPr/>
            </a:pPr>
            <a:r>
              <a:rPr kumimoji="0" lang="zh-CN" altLang="zh-CN" sz="2800" i="0" u="none">
                <a:solidFill>
                  <a:schemeClr val="hlink"/>
                </a:solidFill>
                <a:latin typeface="Times New Roman" pitchFamily="18" charset="0"/>
                <a:ea typeface="幼圆" pitchFamily="49" charset="-122"/>
              </a:rPr>
              <a:t>文件夹名和存放位置</a:t>
            </a:r>
            <a:endParaRPr kumimoji="0" lang="zh-CN" altLang="en-US" sz="2800" i="0" u="none">
              <a:solidFill>
                <a:schemeClr val="hlink"/>
              </a:solidFill>
              <a:latin typeface="Times New Roman" pitchFamily="18" charset="0"/>
              <a:ea typeface="幼圆" pitchFamily="49" charset="-122"/>
            </a:endParaRPr>
          </a:p>
        </p:txBody>
      </p:sp>
      <p:grpSp>
        <p:nvGrpSpPr>
          <p:cNvPr id="69638" name="Group 6"/>
          <p:cNvGrpSpPr>
            <a:grpSpLocks/>
          </p:cNvGrpSpPr>
          <p:nvPr/>
        </p:nvGrpSpPr>
        <p:grpSpPr bwMode="auto">
          <a:xfrm>
            <a:off x="5715000" y="3733800"/>
            <a:ext cx="3078163" cy="2057400"/>
            <a:chOff x="3738" y="2592"/>
            <a:chExt cx="1939" cy="1296"/>
          </a:xfrm>
        </p:grpSpPr>
        <p:grpSp>
          <p:nvGrpSpPr>
            <p:cNvPr id="69643" name="Group 7"/>
            <p:cNvGrpSpPr>
              <a:grpSpLocks/>
            </p:cNvGrpSpPr>
            <p:nvPr/>
          </p:nvGrpSpPr>
          <p:grpSpPr bwMode="auto">
            <a:xfrm>
              <a:off x="3738" y="3072"/>
              <a:ext cx="582" cy="591"/>
              <a:chOff x="4766" y="3264"/>
              <a:chExt cx="582" cy="591"/>
            </a:xfrm>
          </p:grpSpPr>
          <p:sp>
            <p:nvSpPr>
              <p:cNvPr id="1062920" name="Freeform 8"/>
              <p:cNvSpPr>
                <a:spLocks/>
              </p:cNvSpPr>
              <p:nvPr/>
            </p:nvSpPr>
            <p:spPr bwMode="auto">
              <a:xfrm>
                <a:off x="4952" y="3264"/>
                <a:ext cx="396" cy="311"/>
              </a:xfrm>
              <a:custGeom>
                <a:avLst/>
                <a:gdLst>
                  <a:gd name="T0" fmla="*/ 11 w 793"/>
                  <a:gd name="T1" fmla="*/ 518 h 622"/>
                  <a:gd name="T2" fmla="*/ 39 w 793"/>
                  <a:gd name="T3" fmla="*/ 456 h 622"/>
                  <a:gd name="T4" fmla="*/ 75 w 793"/>
                  <a:gd name="T5" fmla="*/ 383 h 622"/>
                  <a:gd name="T6" fmla="*/ 118 w 793"/>
                  <a:gd name="T7" fmla="*/ 305 h 622"/>
                  <a:gd name="T8" fmla="*/ 162 w 793"/>
                  <a:gd name="T9" fmla="*/ 226 h 622"/>
                  <a:gd name="T10" fmla="*/ 211 w 793"/>
                  <a:gd name="T11" fmla="*/ 151 h 622"/>
                  <a:gd name="T12" fmla="*/ 258 w 793"/>
                  <a:gd name="T13" fmla="*/ 85 h 622"/>
                  <a:gd name="T14" fmla="*/ 304 w 793"/>
                  <a:gd name="T15" fmla="*/ 32 h 622"/>
                  <a:gd name="T16" fmla="*/ 344 w 793"/>
                  <a:gd name="T17" fmla="*/ 12 h 622"/>
                  <a:gd name="T18" fmla="*/ 391 w 793"/>
                  <a:gd name="T19" fmla="*/ 8 h 622"/>
                  <a:gd name="T20" fmla="*/ 448 w 793"/>
                  <a:gd name="T21" fmla="*/ 6 h 622"/>
                  <a:gd name="T22" fmla="*/ 510 w 793"/>
                  <a:gd name="T23" fmla="*/ 5 h 622"/>
                  <a:gd name="T24" fmla="*/ 574 w 793"/>
                  <a:gd name="T25" fmla="*/ 3 h 622"/>
                  <a:gd name="T26" fmla="*/ 635 w 793"/>
                  <a:gd name="T27" fmla="*/ 2 h 622"/>
                  <a:gd name="T28" fmla="*/ 689 w 793"/>
                  <a:gd name="T29" fmla="*/ 1 h 622"/>
                  <a:gd name="T30" fmla="*/ 732 w 793"/>
                  <a:gd name="T31" fmla="*/ 0 h 622"/>
                  <a:gd name="T32" fmla="*/ 668 w 793"/>
                  <a:gd name="T33" fmla="*/ 129 h 622"/>
                  <a:gd name="T34" fmla="*/ 700 w 793"/>
                  <a:gd name="T35" fmla="*/ 130 h 622"/>
                  <a:gd name="T36" fmla="*/ 732 w 793"/>
                  <a:gd name="T37" fmla="*/ 132 h 622"/>
                  <a:gd name="T38" fmla="*/ 763 w 793"/>
                  <a:gd name="T39" fmla="*/ 135 h 622"/>
                  <a:gd name="T40" fmla="*/ 793 w 793"/>
                  <a:gd name="T41" fmla="*/ 140 h 622"/>
                  <a:gd name="T42" fmla="*/ 778 w 793"/>
                  <a:gd name="T43" fmla="*/ 168 h 622"/>
                  <a:gd name="T44" fmla="*/ 753 w 793"/>
                  <a:gd name="T45" fmla="*/ 195 h 622"/>
                  <a:gd name="T46" fmla="*/ 722 w 793"/>
                  <a:gd name="T47" fmla="*/ 219 h 622"/>
                  <a:gd name="T48" fmla="*/ 685 w 793"/>
                  <a:gd name="T49" fmla="*/ 242 h 622"/>
                  <a:gd name="T50" fmla="*/ 649 w 793"/>
                  <a:gd name="T51" fmla="*/ 264 h 622"/>
                  <a:gd name="T52" fmla="*/ 615 w 793"/>
                  <a:gd name="T53" fmla="*/ 286 h 622"/>
                  <a:gd name="T54" fmla="*/ 586 w 793"/>
                  <a:gd name="T55" fmla="*/ 307 h 622"/>
                  <a:gd name="T56" fmla="*/ 566 w 793"/>
                  <a:gd name="T57" fmla="*/ 330 h 622"/>
                  <a:gd name="T58" fmla="*/ 536 w 793"/>
                  <a:gd name="T59" fmla="*/ 382 h 622"/>
                  <a:gd name="T60" fmla="*/ 497 w 793"/>
                  <a:gd name="T61" fmla="*/ 455 h 622"/>
                  <a:gd name="T62" fmla="*/ 460 w 793"/>
                  <a:gd name="T63" fmla="*/ 538 h 622"/>
                  <a:gd name="T64" fmla="*/ 435 w 793"/>
                  <a:gd name="T65" fmla="*/ 622 h 622"/>
                  <a:gd name="T66" fmla="*/ 391 w 793"/>
                  <a:gd name="T67" fmla="*/ 614 h 622"/>
                  <a:gd name="T68" fmla="*/ 336 w 793"/>
                  <a:gd name="T69" fmla="*/ 602 h 622"/>
                  <a:gd name="T70" fmla="*/ 274 w 793"/>
                  <a:gd name="T71" fmla="*/ 591 h 622"/>
                  <a:gd name="T72" fmla="*/ 208 w 793"/>
                  <a:gd name="T73" fmla="*/ 578 h 622"/>
                  <a:gd name="T74" fmla="*/ 144 w 793"/>
                  <a:gd name="T75" fmla="*/ 565 h 622"/>
                  <a:gd name="T76" fmla="*/ 85 w 793"/>
                  <a:gd name="T77" fmla="*/ 555 h 622"/>
                  <a:gd name="T78" fmla="*/ 36 w 793"/>
                  <a:gd name="T79" fmla="*/ 548 h 622"/>
                  <a:gd name="T80" fmla="*/ 0 w 793"/>
                  <a:gd name="T81" fmla="*/ 54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3" h="622">
                    <a:moveTo>
                      <a:pt x="0" y="545"/>
                    </a:moveTo>
                    <a:lnTo>
                      <a:pt x="11" y="518"/>
                    </a:lnTo>
                    <a:lnTo>
                      <a:pt x="24" y="488"/>
                    </a:lnTo>
                    <a:lnTo>
                      <a:pt x="39" y="456"/>
                    </a:lnTo>
                    <a:lnTo>
                      <a:pt x="57" y="420"/>
                    </a:lnTo>
                    <a:lnTo>
                      <a:pt x="75" y="383"/>
                    </a:lnTo>
                    <a:lnTo>
                      <a:pt x="96" y="344"/>
                    </a:lnTo>
                    <a:lnTo>
                      <a:pt x="118" y="305"/>
                    </a:lnTo>
                    <a:lnTo>
                      <a:pt x="139" y="265"/>
                    </a:lnTo>
                    <a:lnTo>
                      <a:pt x="162" y="226"/>
                    </a:lnTo>
                    <a:lnTo>
                      <a:pt x="187" y="188"/>
                    </a:lnTo>
                    <a:lnTo>
                      <a:pt x="211" y="151"/>
                    </a:lnTo>
                    <a:lnTo>
                      <a:pt x="235" y="117"/>
                    </a:lnTo>
                    <a:lnTo>
                      <a:pt x="258" y="85"/>
                    </a:lnTo>
                    <a:lnTo>
                      <a:pt x="282" y="58"/>
                    </a:lnTo>
                    <a:lnTo>
                      <a:pt x="304" y="32"/>
                    </a:lnTo>
                    <a:lnTo>
                      <a:pt x="326" y="13"/>
                    </a:lnTo>
                    <a:lnTo>
                      <a:pt x="344" y="12"/>
                    </a:lnTo>
                    <a:lnTo>
                      <a:pt x="366" y="9"/>
                    </a:lnTo>
                    <a:lnTo>
                      <a:pt x="391" y="8"/>
                    </a:lnTo>
                    <a:lnTo>
                      <a:pt x="419" y="7"/>
                    </a:lnTo>
                    <a:lnTo>
                      <a:pt x="448" y="6"/>
                    </a:lnTo>
                    <a:lnTo>
                      <a:pt x="479" y="6"/>
                    </a:lnTo>
                    <a:lnTo>
                      <a:pt x="510" y="5"/>
                    </a:lnTo>
                    <a:lnTo>
                      <a:pt x="542" y="3"/>
                    </a:lnTo>
                    <a:lnTo>
                      <a:pt x="574" y="3"/>
                    </a:lnTo>
                    <a:lnTo>
                      <a:pt x="605" y="2"/>
                    </a:lnTo>
                    <a:lnTo>
                      <a:pt x="635" y="2"/>
                    </a:lnTo>
                    <a:lnTo>
                      <a:pt x="663" y="1"/>
                    </a:lnTo>
                    <a:lnTo>
                      <a:pt x="689" y="1"/>
                    </a:lnTo>
                    <a:lnTo>
                      <a:pt x="712" y="1"/>
                    </a:lnTo>
                    <a:lnTo>
                      <a:pt x="732" y="0"/>
                    </a:lnTo>
                    <a:lnTo>
                      <a:pt x="747" y="0"/>
                    </a:lnTo>
                    <a:lnTo>
                      <a:pt x="668" y="129"/>
                    </a:lnTo>
                    <a:lnTo>
                      <a:pt x="684" y="130"/>
                    </a:lnTo>
                    <a:lnTo>
                      <a:pt x="700" y="130"/>
                    </a:lnTo>
                    <a:lnTo>
                      <a:pt x="716" y="131"/>
                    </a:lnTo>
                    <a:lnTo>
                      <a:pt x="732" y="132"/>
                    </a:lnTo>
                    <a:lnTo>
                      <a:pt x="748" y="134"/>
                    </a:lnTo>
                    <a:lnTo>
                      <a:pt x="763" y="135"/>
                    </a:lnTo>
                    <a:lnTo>
                      <a:pt x="778" y="137"/>
                    </a:lnTo>
                    <a:lnTo>
                      <a:pt x="793" y="140"/>
                    </a:lnTo>
                    <a:lnTo>
                      <a:pt x="787" y="154"/>
                    </a:lnTo>
                    <a:lnTo>
                      <a:pt x="778" y="168"/>
                    </a:lnTo>
                    <a:lnTo>
                      <a:pt x="767" y="182"/>
                    </a:lnTo>
                    <a:lnTo>
                      <a:pt x="753" y="195"/>
                    </a:lnTo>
                    <a:lnTo>
                      <a:pt x="738" y="207"/>
                    </a:lnTo>
                    <a:lnTo>
                      <a:pt x="722" y="219"/>
                    </a:lnTo>
                    <a:lnTo>
                      <a:pt x="703" y="230"/>
                    </a:lnTo>
                    <a:lnTo>
                      <a:pt x="685" y="242"/>
                    </a:lnTo>
                    <a:lnTo>
                      <a:pt x="666" y="253"/>
                    </a:lnTo>
                    <a:lnTo>
                      <a:pt x="649" y="264"/>
                    </a:lnTo>
                    <a:lnTo>
                      <a:pt x="631" y="275"/>
                    </a:lnTo>
                    <a:lnTo>
                      <a:pt x="615" y="286"/>
                    </a:lnTo>
                    <a:lnTo>
                      <a:pt x="600" y="297"/>
                    </a:lnTo>
                    <a:lnTo>
                      <a:pt x="586" y="307"/>
                    </a:lnTo>
                    <a:lnTo>
                      <a:pt x="574" y="319"/>
                    </a:lnTo>
                    <a:lnTo>
                      <a:pt x="566" y="330"/>
                    </a:lnTo>
                    <a:lnTo>
                      <a:pt x="552" y="353"/>
                    </a:lnTo>
                    <a:lnTo>
                      <a:pt x="536" y="382"/>
                    </a:lnTo>
                    <a:lnTo>
                      <a:pt x="517" y="417"/>
                    </a:lnTo>
                    <a:lnTo>
                      <a:pt x="497" y="455"/>
                    </a:lnTo>
                    <a:lnTo>
                      <a:pt x="479" y="496"/>
                    </a:lnTo>
                    <a:lnTo>
                      <a:pt x="460" y="538"/>
                    </a:lnTo>
                    <a:lnTo>
                      <a:pt x="447" y="580"/>
                    </a:lnTo>
                    <a:lnTo>
                      <a:pt x="435" y="622"/>
                    </a:lnTo>
                    <a:lnTo>
                      <a:pt x="414" y="618"/>
                    </a:lnTo>
                    <a:lnTo>
                      <a:pt x="391" y="614"/>
                    </a:lnTo>
                    <a:lnTo>
                      <a:pt x="365" y="608"/>
                    </a:lnTo>
                    <a:lnTo>
                      <a:pt x="336" y="602"/>
                    </a:lnTo>
                    <a:lnTo>
                      <a:pt x="306" y="596"/>
                    </a:lnTo>
                    <a:lnTo>
                      <a:pt x="274" y="591"/>
                    </a:lnTo>
                    <a:lnTo>
                      <a:pt x="242" y="584"/>
                    </a:lnTo>
                    <a:lnTo>
                      <a:pt x="208" y="578"/>
                    </a:lnTo>
                    <a:lnTo>
                      <a:pt x="176" y="571"/>
                    </a:lnTo>
                    <a:lnTo>
                      <a:pt x="144" y="565"/>
                    </a:lnTo>
                    <a:lnTo>
                      <a:pt x="114" y="560"/>
                    </a:lnTo>
                    <a:lnTo>
                      <a:pt x="85" y="555"/>
                    </a:lnTo>
                    <a:lnTo>
                      <a:pt x="59" y="551"/>
                    </a:lnTo>
                    <a:lnTo>
                      <a:pt x="36" y="548"/>
                    </a:lnTo>
                    <a:lnTo>
                      <a:pt x="16" y="546"/>
                    </a:lnTo>
                    <a:lnTo>
                      <a:pt x="0" y="5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21" name="Freeform 9"/>
              <p:cNvSpPr>
                <a:spLocks/>
              </p:cNvSpPr>
              <p:nvPr/>
            </p:nvSpPr>
            <p:spPr bwMode="auto">
              <a:xfrm>
                <a:off x="4978" y="3285"/>
                <a:ext cx="308" cy="269"/>
              </a:xfrm>
              <a:custGeom>
                <a:avLst/>
                <a:gdLst>
                  <a:gd name="T0" fmla="*/ 0 w 617"/>
                  <a:gd name="T1" fmla="*/ 470 h 539"/>
                  <a:gd name="T2" fmla="*/ 7 w 617"/>
                  <a:gd name="T3" fmla="*/ 455 h 539"/>
                  <a:gd name="T4" fmla="*/ 16 w 617"/>
                  <a:gd name="T5" fmla="*/ 436 h 539"/>
                  <a:gd name="T6" fmla="*/ 28 w 617"/>
                  <a:gd name="T7" fmla="*/ 411 h 539"/>
                  <a:gd name="T8" fmla="*/ 43 w 617"/>
                  <a:gd name="T9" fmla="*/ 384 h 539"/>
                  <a:gd name="T10" fmla="*/ 59 w 617"/>
                  <a:gd name="T11" fmla="*/ 353 h 539"/>
                  <a:gd name="T12" fmla="*/ 77 w 617"/>
                  <a:gd name="T13" fmla="*/ 319 h 539"/>
                  <a:gd name="T14" fmla="*/ 97 w 617"/>
                  <a:gd name="T15" fmla="*/ 284 h 539"/>
                  <a:gd name="T16" fmla="*/ 117 w 617"/>
                  <a:gd name="T17" fmla="*/ 248 h 539"/>
                  <a:gd name="T18" fmla="*/ 139 w 617"/>
                  <a:gd name="T19" fmla="*/ 212 h 539"/>
                  <a:gd name="T20" fmla="*/ 162 w 617"/>
                  <a:gd name="T21" fmla="*/ 177 h 539"/>
                  <a:gd name="T22" fmla="*/ 185 w 617"/>
                  <a:gd name="T23" fmla="*/ 142 h 539"/>
                  <a:gd name="T24" fmla="*/ 207 w 617"/>
                  <a:gd name="T25" fmla="*/ 110 h 539"/>
                  <a:gd name="T26" fmla="*/ 230 w 617"/>
                  <a:gd name="T27" fmla="*/ 80 h 539"/>
                  <a:gd name="T28" fmla="*/ 252 w 617"/>
                  <a:gd name="T29" fmla="*/ 53 h 539"/>
                  <a:gd name="T30" fmla="*/ 274 w 617"/>
                  <a:gd name="T31" fmla="*/ 30 h 539"/>
                  <a:gd name="T32" fmla="*/ 294 w 617"/>
                  <a:gd name="T33" fmla="*/ 13 h 539"/>
                  <a:gd name="T34" fmla="*/ 617 w 617"/>
                  <a:gd name="T35" fmla="*/ 0 h 539"/>
                  <a:gd name="T36" fmla="*/ 607 w 617"/>
                  <a:gd name="T37" fmla="*/ 15 h 539"/>
                  <a:gd name="T38" fmla="*/ 594 w 617"/>
                  <a:gd name="T39" fmla="*/ 37 h 539"/>
                  <a:gd name="T40" fmla="*/ 579 w 617"/>
                  <a:gd name="T41" fmla="*/ 63 h 539"/>
                  <a:gd name="T42" fmla="*/ 562 w 617"/>
                  <a:gd name="T43" fmla="*/ 93 h 539"/>
                  <a:gd name="T44" fmla="*/ 543 w 617"/>
                  <a:gd name="T45" fmla="*/ 127 h 539"/>
                  <a:gd name="T46" fmla="*/ 524 w 617"/>
                  <a:gd name="T47" fmla="*/ 163 h 539"/>
                  <a:gd name="T48" fmla="*/ 503 w 617"/>
                  <a:gd name="T49" fmla="*/ 202 h 539"/>
                  <a:gd name="T50" fmla="*/ 482 w 617"/>
                  <a:gd name="T51" fmla="*/ 242 h 539"/>
                  <a:gd name="T52" fmla="*/ 462 w 617"/>
                  <a:gd name="T53" fmla="*/ 284 h 539"/>
                  <a:gd name="T54" fmla="*/ 442 w 617"/>
                  <a:gd name="T55" fmla="*/ 325 h 539"/>
                  <a:gd name="T56" fmla="*/ 422 w 617"/>
                  <a:gd name="T57" fmla="*/ 367 h 539"/>
                  <a:gd name="T58" fmla="*/ 405 w 617"/>
                  <a:gd name="T59" fmla="*/ 406 h 539"/>
                  <a:gd name="T60" fmla="*/ 389 w 617"/>
                  <a:gd name="T61" fmla="*/ 444 h 539"/>
                  <a:gd name="T62" fmla="*/ 376 w 617"/>
                  <a:gd name="T63" fmla="*/ 479 h 539"/>
                  <a:gd name="T64" fmla="*/ 366 w 617"/>
                  <a:gd name="T65" fmla="*/ 512 h 539"/>
                  <a:gd name="T66" fmla="*/ 358 w 617"/>
                  <a:gd name="T67" fmla="*/ 539 h 539"/>
                  <a:gd name="T68" fmla="*/ 342 w 617"/>
                  <a:gd name="T69" fmla="*/ 536 h 539"/>
                  <a:gd name="T70" fmla="*/ 323 w 617"/>
                  <a:gd name="T71" fmla="*/ 531 h 539"/>
                  <a:gd name="T72" fmla="*/ 302 w 617"/>
                  <a:gd name="T73" fmla="*/ 527 h 539"/>
                  <a:gd name="T74" fmla="*/ 276 w 617"/>
                  <a:gd name="T75" fmla="*/ 522 h 539"/>
                  <a:gd name="T76" fmla="*/ 251 w 617"/>
                  <a:gd name="T77" fmla="*/ 517 h 539"/>
                  <a:gd name="T78" fmla="*/ 223 w 617"/>
                  <a:gd name="T79" fmla="*/ 512 h 539"/>
                  <a:gd name="T80" fmla="*/ 196 w 617"/>
                  <a:gd name="T81" fmla="*/ 506 h 539"/>
                  <a:gd name="T82" fmla="*/ 168 w 617"/>
                  <a:gd name="T83" fmla="*/ 501 h 539"/>
                  <a:gd name="T84" fmla="*/ 140 w 617"/>
                  <a:gd name="T85" fmla="*/ 495 h 539"/>
                  <a:gd name="T86" fmla="*/ 113 w 617"/>
                  <a:gd name="T87" fmla="*/ 491 h 539"/>
                  <a:gd name="T88" fmla="*/ 88 w 617"/>
                  <a:gd name="T89" fmla="*/ 486 h 539"/>
                  <a:gd name="T90" fmla="*/ 65 w 617"/>
                  <a:gd name="T91" fmla="*/ 482 h 539"/>
                  <a:gd name="T92" fmla="*/ 44 w 617"/>
                  <a:gd name="T93" fmla="*/ 477 h 539"/>
                  <a:gd name="T94" fmla="*/ 25 w 617"/>
                  <a:gd name="T95" fmla="*/ 475 h 539"/>
                  <a:gd name="T96" fmla="*/ 10 w 617"/>
                  <a:gd name="T97" fmla="*/ 471 h 539"/>
                  <a:gd name="T98" fmla="*/ 0 w 617"/>
                  <a:gd name="T99" fmla="*/ 47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539">
                    <a:moveTo>
                      <a:pt x="0" y="470"/>
                    </a:moveTo>
                    <a:lnTo>
                      <a:pt x="7" y="455"/>
                    </a:lnTo>
                    <a:lnTo>
                      <a:pt x="16" y="436"/>
                    </a:lnTo>
                    <a:lnTo>
                      <a:pt x="28" y="411"/>
                    </a:lnTo>
                    <a:lnTo>
                      <a:pt x="43" y="384"/>
                    </a:lnTo>
                    <a:lnTo>
                      <a:pt x="59" y="353"/>
                    </a:lnTo>
                    <a:lnTo>
                      <a:pt x="77" y="319"/>
                    </a:lnTo>
                    <a:lnTo>
                      <a:pt x="97" y="284"/>
                    </a:lnTo>
                    <a:lnTo>
                      <a:pt x="117" y="248"/>
                    </a:lnTo>
                    <a:lnTo>
                      <a:pt x="139" y="212"/>
                    </a:lnTo>
                    <a:lnTo>
                      <a:pt x="162" y="177"/>
                    </a:lnTo>
                    <a:lnTo>
                      <a:pt x="185" y="142"/>
                    </a:lnTo>
                    <a:lnTo>
                      <a:pt x="207" y="110"/>
                    </a:lnTo>
                    <a:lnTo>
                      <a:pt x="230" y="80"/>
                    </a:lnTo>
                    <a:lnTo>
                      <a:pt x="252" y="53"/>
                    </a:lnTo>
                    <a:lnTo>
                      <a:pt x="274" y="30"/>
                    </a:lnTo>
                    <a:lnTo>
                      <a:pt x="294" y="13"/>
                    </a:lnTo>
                    <a:lnTo>
                      <a:pt x="617" y="0"/>
                    </a:lnTo>
                    <a:lnTo>
                      <a:pt x="607" y="15"/>
                    </a:lnTo>
                    <a:lnTo>
                      <a:pt x="594" y="37"/>
                    </a:lnTo>
                    <a:lnTo>
                      <a:pt x="579" y="63"/>
                    </a:lnTo>
                    <a:lnTo>
                      <a:pt x="562" y="93"/>
                    </a:lnTo>
                    <a:lnTo>
                      <a:pt x="543" y="127"/>
                    </a:lnTo>
                    <a:lnTo>
                      <a:pt x="524" y="163"/>
                    </a:lnTo>
                    <a:lnTo>
                      <a:pt x="503" y="202"/>
                    </a:lnTo>
                    <a:lnTo>
                      <a:pt x="482" y="242"/>
                    </a:lnTo>
                    <a:lnTo>
                      <a:pt x="462" y="284"/>
                    </a:lnTo>
                    <a:lnTo>
                      <a:pt x="442" y="325"/>
                    </a:lnTo>
                    <a:lnTo>
                      <a:pt x="422" y="367"/>
                    </a:lnTo>
                    <a:lnTo>
                      <a:pt x="405" y="406"/>
                    </a:lnTo>
                    <a:lnTo>
                      <a:pt x="389" y="444"/>
                    </a:lnTo>
                    <a:lnTo>
                      <a:pt x="376" y="479"/>
                    </a:lnTo>
                    <a:lnTo>
                      <a:pt x="366" y="512"/>
                    </a:lnTo>
                    <a:lnTo>
                      <a:pt x="358" y="539"/>
                    </a:lnTo>
                    <a:lnTo>
                      <a:pt x="342" y="536"/>
                    </a:lnTo>
                    <a:lnTo>
                      <a:pt x="323" y="531"/>
                    </a:lnTo>
                    <a:lnTo>
                      <a:pt x="302" y="527"/>
                    </a:lnTo>
                    <a:lnTo>
                      <a:pt x="276" y="522"/>
                    </a:lnTo>
                    <a:lnTo>
                      <a:pt x="251" y="517"/>
                    </a:lnTo>
                    <a:lnTo>
                      <a:pt x="223" y="512"/>
                    </a:lnTo>
                    <a:lnTo>
                      <a:pt x="196" y="506"/>
                    </a:lnTo>
                    <a:lnTo>
                      <a:pt x="168" y="501"/>
                    </a:lnTo>
                    <a:lnTo>
                      <a:pt x="140" y="495"/>
                    </a:lnTo>
                    <a:lnTo>
                      <a:pt x="113" y="491"/>
                    </a:lnTo>
                    <a:lnTo>
                      <a:pt x="88" y="486"/>
                    </a:lnTo>
                    <a:lnTo>
                      <a:pt x="65" y="482"/>
                    </a:lnTo>
                    <a:lnTo>
                      <a:pt x="44" y="477"/>
                    </a:lnTo>
                    <a:lnTo>
                      <a:pt x="25" y="475"/>
                    </a:lnTo>
                    <a:lnTo>
                      <a:pt x="10" y="471"/>
                    </a:lnTo>
                    <a:lnTo>
                      <a:pt x="0" y="4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22" name="Freeform 10"/>
              <p:cNvSpPr>
                <a:spLocks/>
              </p:cNvSpPr>
              <p:nvPr/>
            </p:nvSpPr>
            <p:spPr bwMode="auto">
              <a:xfrm>
                <a:off x="5244" y="3346"/>
                <a:ext cx="71" cy="48"/>
              </a:xfrm>
              <a:custGeom>
                <a:avLst/>
                <a:gdLst>
                  <a:gd name="T0" fmla="*/ 0 w 141"/>
                  <a:gd name="T1" fmla="*/ 97 h 97"/>
                  <a:gd name="T2" fmla="*/ 62 w 141"/>
                  <a:gd name="T3" fmla="*/ 0 h 97"/>
                  <a:gd name="T4" fmla="*/ 71 w 141"/>
                  <a:gd name="T5" fmla="*/ 0 h 97"/>
                  <a:gd name="T6" fmla="*/ 81 w 141"/>
                  <a:gd name="T7" fmla="*/ 0 h 97"/>
                  <a:gd name="T8" fmla="*/ 94 w 141"/>
                  <a:gd name="T9" fmla="*/ 0 h 97"/>
                  <a:gd name="T10" fmla="*/ 106 w 141"/>
                  <a:gd name="T11" fmla="*/ 2 h 97"/>
                  <a:gd name="T12" fmla="*/ 117 w 141"/>
                  <a:gd name="T13" fmla="*/ 3 h 97"/>
                  <a:gd name="T14" fmla="*/ 127 w 141"/>
                  <a:gd name="T15" fmla="*/ 4 h 97"/>
                  <a:gd name="T16" fmla="*/ 136 w 141"/>
                  <a:gd name="T17" fmla="*/ 5 h 97"/>
                  <a:gd name="T18" fmla="*/ 141 w 141"/>
                  <a:gd name="T19" fmla="*/ 5 h 97"/>
                  <a:gd name="T20" fmla="*/ 131 w 141"/>
                  <a:gd name="T21" fmla="*/ 13 h 97"/>
                  <a:gd name="T22" fmla="*/ 115 w 141"/>
                  <a:gd name="T23" fmla="*/ 24 h 97"/>
                  <a:gd name="T24" fmla="*/ 93 w 141"/>
                  <a:gd name="T25" fmla="*/ 36 h 97"/>
                  <a:gd name="T26" fmla="*/ 71 w 141"/>
                  <a:gd name="T27" fmla="*/ 51 h 97"/>
                  <a:gd name="T28" fmla="*/ 48 w 141"/>
                  <a:gd name="T29" fmla="*/ 65 h 97"/>
                  <a:gd name="T30" fmla="*/ 26 w 141"/>
                  <a:gd name="T31" fmla="*/ 78 h 97"/>
                  <a:gd name="T32" fmla="*/ 10 w 141"/>
                  <a:gd name="T33" fmla="*/ 89 h 97"/>
                  <a:gd name="T34" fmla="*/ 0 w 141"/>
                  <a:gd name="T3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7">
                    <a:moveTo>
                      <a:pt x="0" y="97"/>
                    </a:moveTo>
                    <a:lnTo>
                      <a:pt x="62" y="0"/>
                    </a:lnTo>
                    <a:lnTo>
                      <a:pt x="71" y="0"/>
                    </a:lnTo>
                    <a:lnTo>
                      <a:pt x="81" y="0"/>
                    </a:lnTo>
                    <a:lnTo>
                      <a:pt x="94" y="0"/>
                    </a:lnTo>
                    <a:lnTo>
                      <a:pt x="106" y="2"/>
                    </a:lnTo>
                    <a:lnTo>
                      <a:pt x="117" y="3"/>
                    </a:lnTo>
                    <a:lnTo>
                      <a:pt x="127" y="4"/>
                    </a:lnTo>
                    <a:lnTo>
                      <a:pt x="136" y="5"/>
                    </a:lnTo>
                    <a:lnTo>
                      <a:pt x="141" y="5"/>
                    </a:lnTo>
                    <a:lnTo>
                      <a:pt x="131" y="13"/>
                    </a:lnTo>
                    <a:lnTo>
                      <a:pt x="115" y="24"/>
                    </a:lnTo>
                    <a:lnTo>
                      <a:pt x="93" y="36"/>
                    </a:lnTo>
                    <a:lnTo>
                      <a:pt x="71" y="51"/>
                    </a:lnTo>
                    <a:lnTo>
                      <a:pt x="48" y="65"/>
                    </a:lnTo>
                    <a:lnTo>
                      <a:pt x="26" y="78"/>
                    </a:lnTo>
                    <a:lnTo>
                      <a:pt x="10" y="89"/>
                    </a:lnTo>
                    <a:lnTo>
                      <a:pt x="0"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23" name="Freeform 11"/>
              <p:cNvSpPr>
                <a:spLocks/>
              </p:cNvSpPr>
              <p:nvPr/>
            </p:nvSpPr>
            <p:spPr bwMode="auto">
              <a:xfrm>
                <a:off x="4814" y="3461"/>
                <a:ext cx="512" cy="394"/>
              </a:xfrm>
              <a:custGeom>
                <a:avLst/>
                <a:gdLst>
                  <a:gd name="T0" fmla="*/ 0 w 1023"/>
                  <a:gd name="T1" fmla="*/ 185 h 787"/>
                  <a:gd name="T2" fmla="*/ 578 w 1023"/>
                  <a:gd name="T3" fmla="*/ 0 h 787"/>
                  <a:gd name="T4" fmla="*/ 1023 w 1023"/>
                  <a:gd name="T5" fmla="*/ 69 h 787"/>
                  <a:gd name="T6" fmla="*/ 1013 w 1023"/>
                  <a:gd name="T7" fmla="*/ 476 h 787"/>
                  <a:gd name="T8" fmla="*/ 523 w 1023"/>
                  <a:gd name="T9" fmla="*/ 787 h 787"/>
                  <a:gd name="T10" fmla="*/ 21 w 1023"/>
                  <a:gd name="T11" fmla="*/ 617 h 787"/>
                  <a:gd name="T12" fmla="*/ 0 w 1023"/>
                  <a:gd name="T13" fmla="*/ 185 h 787"/>
                </a:gdLst>
                <a:ahLst/>
                <a:cxnLst>
                  <a:cxn ang="0">
                    <a:pos x="T0" y="T1"/>
                  </a:cxn>
                  <a:cxn ang="0">
                    <a:pos x="T2" y="T3"/>
                  </a:cxn>
                  <a:cxn ang="0">
                    <a:pos x="T4" y="T5"/>
                  </a:cxn>
                  <a:cxn ang="0">
                    <a:pos x="T6" y="T7"/>
                  </a:cxn>
                  <a:cxn ang="0">
                    <a:pos x="T8" y="T9"/>
                  </a:cxn>
                  <a:cxn ang="0">
                    <a:pos x="T10" y="T11"/>
                  </a:cxn>
                  <a:cxn ang="0">
                    <a:pos x="T12" y="T13"/>
                  </a:cxn>
                </a:cxnLst>
                <a:rect l="0" t="0" r="r" b="b"/>
                <a:pathLst>
                  <a:path w="1023" h="787">
                    <a:moveTo>
                      <a:pt x="0" y="185"/>
                    </a:moveTo>
                    <a:lnTo>
                      <a:pt x="578" y="0"/>
                    </a:lnTo>
                    <a:lnTo>
                      <a:pt x="1023" y="69"/>
                    </a:lnTo>
                    <a:lnTo>
                      <a:pt x="1013" y="476"/>
                    </a:lnTo>
                    <a:lnTo>
                      <a:pt x="523" y="787"/>
                    </a:lnTo>
                    <a:lnTo>
                      <a:pt x="21" y="617"/>
                    </a:ln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24" name="Freeform 12"/>
              <p:cNvSpPr>
                <a:spLocks/>
              </p:cNvSpPr>
              <p:nvPr/>
            </p:nvSpPr>
            <p:spPr bwMode="auto">
              <a:xfrm>
                <a:off x="5084" y="3523"/>
                <a:ext cx="223" cy="301"/>
              </a:xfrm>
              <a:custGeom>
                <a:avLst/>
                <a:gdLst>
                  <a:gd name="T0" fmla="*/ 0 w 445"/>
                  <a:gd name="T1" fmla="*/ 204 h 602"/>
                  <a:gd name="T2" fmla="*/ 445 w 445"/>
                  <a:gd name="T3" fmla="*/ 0 h 602"/>
                  <a:gd name="T4" fmla="*/ 432 w 445"/>
                  <a:gd name="T5" fmla="*/ 333 h 602"/>
                  <a:gd name="T6" fmla="*/ 3 w 445"/>
                  <a:gd name="T7" fmla="*/ 602 h 602"/>
                  <a:gd name="T8" fmla="*/ 0 w 445"/>
                  <a:gd name="T9" fmla="*/ 204 h 602"/>
                </a:gdLst>
                <a:ahLst/>
                <a:cxnLst>
                  <a:cxn ang="0">
                    <a:pos x="T0" y="T1"/>
                  </a:cxn>
                  <a:cxn ang="0">
                    <a:pos x="T2" y="T3"/>
                  </a:cxn>
                  <a:cxn ang="0">
                    <a:pos x="T4" y="T5"/>
                  </a:cxn>
                  <a:cxn ang="0">
                    <a:pos x="T6" y="T7"/>
                  </a:cxn>
                  <a:cxn ang="0">
                    <a:pos x="T8" y="T9"/>
                  </a:cxn>
                </a:cxnLst>
                <a:rect l="0" t="0" r="r" b="b"/>
                <a:pathLst>
                  <a:path w="445" h="602">
                    <a:moveTo>
                      <a:pt x="0" y="204"/>
                    </a:moveTo>
                    <a:lnTo>
                      <a:pt x="445" y="0"/>
                    </a:lnTo>
                    <a:lnTo>
                      <a:pt x="432" y="333"/>
                    </a:lnTo>
                    <a:lnTo>
                      <a:pt x="3" y="602"/>
                    </a:lnTo>
                    <a:lnTo>
                      <a:pt x="0" y="204"/>
                    </a:lnTo>
                    <a:close/>
                  </a:path>
                </a:pathLst>
              </a:custGeom>
              <a:solidFill>
                <a:srgbClr val="BF7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25" name="Freeform 13"/>
              <p:cNvSpPr>
                <a:spLocks/>
              </p:cNvSpPr>
              <p:nvPr/>
            </p:nvSpPr>
            <p:spPr bwMode="auto">
              <a:xfrm>
                <a:off x="4835" y="3574"/>
                <a:ext cx="228" cy="255"/>
              </a:xfrm>
              <a:custGeom>
                <a:avLst/>
                <a:gdLst>
                  <a:gd name="T0" fmla="*/ 0 w 454"/>
                  <a:gd name="T1" fmla="*/ 0 h 510"/>
                  <a:gd name="T2" fmla="*/ 448 w 454"/>
                  <a:gd name="T3" fmla="*/ 107 h 510"/>
                  <a:gd name="T4" fmla="*/ 454 w 454"/>
                  <a:gd name="T5" fmla="*/ 510 h 510"/>
                  <a:gd name="T6" fmla="*/ 16 w 454"/>
                  <a:gd name="T7" fmla="*/ 369 h 510"/>
                  <a:gd name="T8" fmla="*/ 0 w 454"/>
                  <a:gd name="T9" fmla="*/ 0 h 510"/>
                </a:gdLst>
                <a:ahLst/>
                <a:cxnLst>
                  <a:cxn ang="0">
                    <a:pos x="T0" y="T1"/>
                  </a:cxn>
                  <a:cxn ang="0">
                    <a:pos x="T2" y="T3"/>
                  </a:cxn>
                  <a:cxn ang="0">
                    <a:pos x="T4" y="T5"/>
                  </a:cxn>
                  <a:cxn ang="0">
                    <a:pos x="T6" y="T7"/>
                  </a:cxn>
                  <a:cxn ang="0">
                    <a:pos x="T8" y="T9"/>
                  </a:cxn>
                </a:cxnLst>
                <a:rect l="0" t="0" r="r" b="b"/>
                <a:pathLst>
                  <a:path w="454" h="510">
                    <a:moveTo>
                      <a:pt x="0" y="0"/>
                    </a:moveTo>
                    <a:lnTo>
                      <a:pt x="448" y="107"/>
                    </a:lnTo>
                    <a:lnTo>
                      <a:pt x="454" y="510"/>
                    </a:lnTo>
                    <a:lnTo>
                      <a:pt x="16" y="369"/>
                    </a:lnTo>
                    <a:lnTo>
                      <a:pt x="0" y="0"/>
                    </a:lnTo>
                    <a:close/>
                  </a:path>
                </a:pathLst>
              </a:custGeom>
              <a:solidFill>
                <a:srgbClr val="BF7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26" name="Freeform 14"/>
              <p:cNvSpPr>
                <a:spLocks/>
              </p:cNvSpPr>
              <p:nvPr/>
            </p:nvSpPr>
            <p:spPr bwMode="auto">
              <a:xfrm>
                <a:off x="4852" y="3480"/>
                <a:ext cx="245" cy="128"/>
              </a:xfrm>
              <a:custGeom>
                <a:avLst/>
                <a:gdLst>
                  <a:gd name="T0" fmla="*/ 0 w 489"/>
                  <a:gd name="T1" fmla="*/ 155 h 256"/>
                  <a:gd name="T2" fmla="*/ 489 w 489"/>
                  <a:gd name="T3" fmla="*/ 0 h 256"/>
                  <a:gd name="T4" fmla="*/ 485 w 489"/>
                  <a:gd name="T5" fmla="*/ 235 h 256"/>
                  <a:gd name="T6" fmla="*/ 439 w 489"/>
                  <a:gd name="T7" fmla="*/ 256 h 256"/>
                  <a:gd name="T8" fmla="*/ 0 w 489"/>
                  <a:gd name="T9" fmla="*/ 155 h 256"/>
                </a:gdLst>
                <a:ahLst/>
                <a:cxnLst>
                  <a:cxn ang="0">
                    <a:pos x="T0" y="T1"/>
                  </a:cxn>
                  <a:cxn ang="0">
                    <a:pos x="T2" y="T3"/>
                  </a:cxn>
                  <a:cxn ang="0">
                    <a:pos x="T4" y="T5"/>
                  </a:cxn>
                  <a:cxn ang="0">
                    <a:pos x="T6" y="T7"/>
                  </a:cxn>
                  <a:cxn ang="0">
                    <a:pos x="T8" y="T9"/>
                  </a:cxn>
                </a:cxnLst>
                <a:rect l="0" t="0" r="r" b="b"/>
                <a:pathLst>
                  <a:path w="489" h="256">
                    <a:moveTo>
                      <a:pt x="0" y="155"/>
                    </a:moveTo>
                    <a:lnTo>
                      <a:pt x="489" y="0"/>
                    </a:lnTo>
                    <a:lnTo>
                      <a:pt x="485" y="235"/>
                    </a:lnTo>
                    <a:lnTo>
                      <a:pt x="439" y="256"/>
                    </a:lnTo>
                    <a:lnTo>
                      <a:pt x="0" y="155"/>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27" name="Freeform 15"/>
              <p:cNvSpPr>
                <a:spLocks/>
              </p:cNvSpPr>
              <p:nvPr/>
            </p:nvSpPr>
            <p:spPr bwMode="auto">
              <a:xfrm>
                <a:off x="5196" y="3525"/>
                <a:ext cx="42" cy="14"/>
              </a:xfrm>
              <a:custGeom>
                <a:avLst/>
                <a:gdLst>
                  <a:gd name="T0" fmla="*/ 53 w 84"/>
                  <a:gd name="T1" fmla="*/ 27 h 27"/>
                  <a:gd name="T2" fmla="*/ 84 w 84"/>
                  <a:gd name="T3" fmla="*/ 13 h 27"/>
                  <a:gd name="T4" fmla="*/ 74 w 84"/>
                  <a:gd name="T5" fmla="*/ 11 h 27"/>
                  <a:gd name="T6" fmla="*/ 62 w 84"/>
                  <a:gd name="T7" fmla="*/ 9 h 27"/>
                  <a:gd name="T8" fmla="*/ 50 w 84"/>
                  <a:gd name="T9" fmla="*/ 5 h 27"/>
                  <a:gd name="T10" fmla="*/ 36 w 84"/>
                  <a:gd name="T11" fmla="*/ 3 h 27"/>
                  <a:gd name="T12" fmla="*/ 24 w 84"/>
                  <a:gd name="T13" fmla="*/ 1 h 27"/>
                  <a:gd name="T14" fmla="*/ 14 w 84"/>
                  <a:gd name="T15" fmla="*/ 0 h 27"/>
                  <a:gd name="T16" fmla="*/ 6 w 84"/>
                  <a:gd name="T17" fmla="*/ 1 h 27"/>
                  <a:gd name="T18" fmla="*/ 1 w 84"/>
                  <a:gd name="T19" fmla="*/ 4 h 27"/>
                  <a:gd name="T20" fmla="*/ 0 w 84"/>
                  <a:gd name="T21" fmla="*/ 8 h 27"/>
                  <a:gd name="T22" fmla="*/ 3 w 84"/>
                  <a:gd name="T23" fmla="*/ 11 h 27"/>
                  <a:gd name="T24" fmla="*/ 7 w 84"/>
                  <a:gd name="T25" fmla="*/ 14 h 27"/>
                  <a:gd name="T26" fmla="*/ 14 w 84"/>
                  <a:gd name="T27" fmla="*/ 17 h 27"/>
                  <a:gd name="T28" fmla="*/ 22 w 84"/>
                  <a:gd name="T29" fmla="*/ 19 h 27"/>
                  <a:gd name="T30" fmla="*/ 31 w 84"/>
                  <a:gd name="T31" fmla="*/ 23 h 27"/>
                  <a:gd name="T32" fmla="*/ 42 w 84"/>
                  <a:gd name="T33" fmla="*/ 25 h 27"/>
                  <a:gd name="T34" fmla="*/ 53 w 84"/>
                  <a:gd name="T35"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7">
                    <a:moveTo>
                      <a:pt x="53" y="27"/>
                    </a:moveTo>
                    <a:lnTo>
                      <a:pt x="84" y="13"/>
                    </a:lnTo>
                    <a:lnTo>
                      <a:pt x="74" y="11"/>
                    </a:lnTo>
                    <a:lnTo>
                      <a:pt x="62" y="9"/>
                    </a:lnTo>
                    <a:lnTo>
                      <a:pt x="50" y="5"/>
                    </a:lnTo>
                    <a:lnTo>
                      <a:pt x="36" y="3"/>
                    </a:lnTo>
                    <a:lnTo>
                      <a:pt x="24" y="1"/>
                    </a:lnTo>
                    <a:lnTo>
                      <a:pt x="14" y="0"/>
                    </a:lnTo>
                    <a:lnTo>
                      <a:pt x="6" y="1"/>
                    </a:lnTo>
                    <a:lnTo>
                      <a:pt x="1" y="4"/>
                    </a:lnTo>
                    <a:lnTo>
                      <a:pt x="0" y="8"/>
                    </a:lnTo>
                    <a:lnTo>
                      <a:pt x="3" y="11"/>
                    </a:lnTo>
                    <a:lnTo>
                      <a:pt x="7" y="14"/>
                    </a:lnTo>
                    <a:lnTo>
                      <a:pt x="14" y="17"/>
                    </a:lnTo>
                    <a:lnTo>
                      <a:pt x="22" y="19"/>
                    </a:lnTo>
                    <a:lnTo>
                      <a:pt x="31" y="23"/>
                    </a:lnTo>
                    <a:lnTo>
                      <a:pt x="42" y="25"/>
                    </a:lnTo>
                    <a:lnTo>
                      <a:pt x="53" y="27"/>
                    </a:lnTo>
                    <a:close/>
                  </a:path>
                </a:pathLst>
              </a:custGeom>
              <a:solidFill>
                <a:srgbClr val="B256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28" name="Freeform 16"/>
              <p:cNvSpPr>
                <a:spLocks/>
              </p:cNvSpPr>
              <p:nvPr/>
            </p:nvSpPr>
            <p:spPr bwMode="auto">
              <a:xfrm>
                <a:off x="5114" y="3479"/>
                <a:ext cx="175" cy="109"/>
              </a:xfrm>
              <a:custGeom>
                <a:avLst/>
                <a:gdLst>
                  <a:gd name="T0" fmla="*/ 282 w 348"/>
                  <a:gd name="T1" fmla="*/ 89 h 219"/>
                  <a:gd name="T2" fmla="*/ 348 w 348"/>
                  <a:gd name="T3" fmla="*/ 59 h 219"/>
                  <a:gd name="T4" fmla="*/ 3 w 348"/>
                  <a:gd name="T5" fmla="*/ 0 h 219"/>
                  <a:gd name="T6" fmla="*/ 0 w 348"/>
                  <a:gd name="T7" fmla="*/ 219 h 219"/>
                  <a:gd name="T8" fmla="*/ 192 w 348"/>
                  <a:gd name="T9" fmla="*/ 131 h 219"/>
                  <a:gd name="T10" fmla="*/ 178 w 348"/>
                  <a:gd name="T11" fmla="*/ 127 h 219"/>
                  <a:gd name="T12" fmla="*/ 164 w 348"/>
                  <a:gd name="T13" fmla="*/ 124 h 219"/>
                  <a:gd name="T14" fmla="*/ 152 w 348"/>
                  <a:gd name="T15" fmla="*/ 119 h 219"/>
                  <a:gd name="T16" fmla="*/ 141 w 348"/>
                  <a:gd name="T17" fmla="*/ 113 h 219"/>
                  <a:gd name="T18" fmla="*/ 132 w 348"/>
                  <a:gd name="T19" fmla="*/ 107 h 219"/>
                  <a:gd name="T20" fmla="*/ 128 w 348"/>
                  <a:gd name="T21" fmla="*/ 101 h 219"/>
                  <a:gd name="T22" fmla="*/ 126 w 348"/>
                  <a:gd name="T23" fmla="*/ 93 h 219"/>
                  <a:gd name="T24" fmla="*/ 130 w 348"/>
                  <a:gd name="T25" fmla="*/ 83 h 219"/>
                  <a:gd name="T26" fmla="*/ 139 w 348"/>
                  <a:gd name="T27" fmla="*/ 75 h 219"/>
                  <a:gd name="T28" fmla="*/ 155 w 348"/>
                  <a:gd name="T29" fmla="*/ 72 h 219"/>
                  <a:gd name="T30" fmla="*/ 176 w 348"/>
                  <a:gd name="T31" fmla="*/ 72 h 219"/>
                  <a:gd name="T32" fmla="*/ 199 w 348"/>
                  <a:gd name="T33" fmla="*/ 74 h 219"/>
                  <a:gd name="T34" fmla="*/ 222 w 348"/>
                  <a:gd name="T35" fmla="*/ 78 h 219"/>
                  <a:gd name="T36" fmla="*/ 245 w 348"/>
                  <a:gd name="T37" fmla="*/ 82 h 219"/>
                  <a:gd name="T38" fmla="*/ 266 w 348"/>
                  <a:gd name="T39" fmla="*/ 87 h 219"/>
                  <a:gd name="T40" fmla="*/ 282 w 348"/>
                  <a:gd name="T41" fmla="*/ 8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8" h="219">
                    <a:moveTo>
                      <a:pt x="282" y="89"/>
                    </a:moveTo>
                    <a:lnTo>
                      <a:pt x="348" y="59"/>
                    </a:lnTo>
                    <a:lnTo>
                      <a:pt x="3" y="0"/>
                    </a:lnTo>
                    <a:lnTo>
                      <a:pt x="0" y="219"/>
                    </a:lnTo>
                    <a:lnTo>
                      <a:pt x="192" y="131"/>
                    </a:lnTo>
                    <a:lnTo>
                      <a:pt x="178" y="127"/>
                    </a:lnTo>
                    <a:lnTo>
                      <a:pt x="164" y="124"/>
                    </a:lnTo>
                    <a:lnTo>
                      <a:pt x="152" y="119"/>
                    </a:lnTo>
                    <a:lnTo>
                      <a:pt x="141" y="113"/>
                    </a:lnTo>
                    <a:lnTo>
                      <a:pt x="132" y="107"/>
                    </a:lnTo>
                    <a:lnTo>
                      <a:pt x="128" y="101"/>
                    </a:lnTo>
                    <a:lnTo>
                      <a:pt x="126" y="93"/>
                    </a:lnTo>
                    <a:lnTo>
                      <a:pt x="130" y="83"/>
                    </a:lnTo>
                    <a:lnTo>
                      <a:pt x="139" y="75"/>
                    </a:lnTo>
                    <a:lnTo>
                      <a:pt x="155" y="72"/>
                    </a:lnTo>
                    <a:lnTo>
                      <a:pt x="176" y="72"/>
                    </a:lnTo>
                    <a:lnTo>
                      <a:pt x="199" y="74"/>
                    </a:lnTo>
                    <a:lnTo>
                      <a:pt x="222" y="78"/>
                    </a:lnTo>
                    <a:lnTo>
                      <a:pt x="245" y="82"/>
                    </a:lnTo>
                    <a:lnTo>
                      <a:pt x="266" y="87"/>
                    </a:lnTo>
                    <a:lnTo>
                      <a:pt x="282" y="89"/>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29" name="Freeform 17"/>
              <p:cNvSpPr>
                <a:spLocks/>
              </p:cNvSpPr>
              <p:nvPr/>
            </p:nvSpPr>
            <p:spPr bwMode="auto">
              <a:xfrm>
                <a:off x="4887" y="3612"/>
                <a:ext cx="112" cy="57"/>
              </a:xfrm>
              <a:custGeom>
                <a:avLst/>
                <a:gdLst>
                  <a:gd name="T0" fmla="*/ 218 w 225"/>
                  <a:gd name="T1" fmla="*/ 99 h 115"/>
                  <a:gd name="T2" fmla="*/ 201 w 225"/>
                  <a:gd name="T3" fmla="*/ 112 h 115"/>
                  <a:gd name="T4" fmla="*/ 181 w 225"/>
                  <a:gd name="T5" fmla="*/ 115 h 115"/>
                  <a:gd name="T6" fmla="*/ 159 w 225"/>
                  <a:gd name="T7" fmla="*/ 112 h 115"/>
                  <a:gd name="T8" fmla="*/ 137 w 225"/>
                  <a:gd name="T9" fmla="*/ 106 h 115"/>
                  <a:gd name="T10" fmla="*/ 104 w 225"/>
                  <a:gd name="T11" fmla="*/ 97 h 115"/>
                  <a:gd name="T12" fmla="*/ 66 w 225"/>
                  <a:gd name="T13" fmla="*/ 88 h 115"/>
                  <a:gd name="T14" fmla="*/ 36 w 225"/>
                  <a:gd name="T15" fmla="*/ 80 h 115"/>
                  <a:gd name="T16" fmla="*/ 15 w 225"/>
                  <a:gd name="T17" fmla="*/ 72 h 115"/>
                  <a:gd name="T18" fmla="*/ 0 w 225"/>
                  <a:gd name="T19" fmla="*/ 46 h 115"/>
                  <a:gd name="T20" fmla="*/ 2 w 225"/>
                  <a:gd name="T21" fmla="*/ 19 h 115"/>
                  <a:gd name="T22" fmla="*/ 14 w 225"/>
                  <a:gd name="T23" fmla="*/ 7 h 115"/>
                  <a:gd name="T24" fmla="*/ 31 w 225"/>
                  <a:gd name="T25" fmla="*/ 2 h 115"/>
                  <a:gd name="T26" fmla="*/ 52 w 225"/>
                  <a:gd name="T27" fmla="*/ 2 h 115"/>
                  <a:gd name="T28" fmla="*/ 74 w 225"/>
                  <a:gd name="T29" fmla="*/ 6 h 115"/>
                  <a:gd name="T30" fmla="*/ 104 w 225"/>
                  <a:gd name="T31" fmla="*/ 14 h 115"/>
                  <a:gd name="T32" fmla="*/ 136 w 225"/>
                  <a:gd name="T33" fmla="*/ 22 h 115"/>
                  <a:gd name="T34" fmla="*/ 165 w 225"/>
                  <a:gd name="T35" fmla="*/ 30 h 115"/>
                  <a:gd name="T36" fmla="*/ 184 w 225"/>
                  <a:gd name="T37" fmla="*/ 36 h 115"/>
                  <a:gd name="T38" fmla="*/ 204 w 225"/>
                  <a:gd name="T39" fmla="*/ 44 h 115"/>
                  <a:gd name="T40" fmla="*/ 219 w 225"/>
                  <a:gd name="T41" fmla="*/ 57 h 115"/>
                  <a:gd name="T42" fmla="*/ 225 w 225"/>
                  <a:gd name="T43" fmla="*/ 75 h 115"/>
                  <a:gd name="T44" fmla="*/ 192 w 225"/>
                  <a:gd name="T45" fmla="*/ 81 h 115"/>
                  <a:gd name="T46" fmla="*/ 188 w 225"/>
                  <a:gd name="T47" fmla="*/ 66 h 115"/>
                  <a:gd name="T48" fmla="*/ 174 w 225"/>
                  <a:gd name="T49" fmla="*/ 59 h 115"/>
                  <a:gd name="T50" fmla="*/ 152 w 225"/>
                  <a:gd name="T51" fmla="*/ 53 h 115"/>
                  <a:gd name="T52" fmla="*/ 114 w 225"/>
                  <a:gd name="T53" fmla="*/ 43 h 115"/>
                  <a:gd name="T54" fmla="*/ 75 w 225"/>
                  <a:gd name="T55" fmla="*/ 33 h 115"/>
                  <a:gd name="T56" fmla="*/ 53 w 225"/>
                  <a:gd name="T57" fmla="*/ 27 h 115"/>
                  <a:gd name="T58" fmla="*/ 37 w 225"/>
                  <a:gd name="T59" fmla="*/ 27 h 115"/>
                  <a:gd name="T60" fmla="*/ 28 w 225"/>
                  <a:gd name="T61" fmla="*/ 37 h 115"/>
                  <a:gd name="T62" fmla="*/ 30 w 225"/>
                  <a:gd name="T63" fmla="*/ 50 h 115"/>
                  <a:gd name="T64" fmla="*/ 38 w 225"/>
                  <a:gd name="T65" fmla="*/ 57 h 115"/>
                  <a:gd name="T66" fmla="*/ 59 w 225"/>
                  <a:gd name="T67" fmla="*/ 63 h 115"/>
                  <a:gd name="T68" fmla="*/ 99 w 225"/>
                  <a:gd name="T69" fmla="*/ 73 h 115"/>
                  <a:gd name="T70" fmla="*/ 139 w 225"/>
                  <a:gd name="T71" fmla="*/ 83 h 115"/>
                  <a:gd name="T72" fmla="*/ 162 w 225"/>
                  <a:gd name="T73" fmla="*/ 89 h 115"/>
                  <a:gd name="T74" fmla="*/ 180 w 225"/>
                  <a:gd name="T75" fmla="*/ 91 h 115"/>
                  <a:gd name="T76" fmla="*/ 192 w 225"/>
                  <a:gd name="T77" fmla="*/ 8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5" h="115">
                    <a:moveTo>
                      <a:pt x="222" y="88"/>
                    </a:moveTo>
                    <a:lnTo>
                      <a:pt x="218" y="99"/>
                    </a:lnTo>
                    <a:lnTo>
                      <a:pt x="210" y="107"/>
                    </a:lnTo>
                    <a:lnTo>
                      <a:pt x="201" y="112"/>
                    </a:lnTo>
                    <a:lnTo>
                      <a:pt x="191" y="114"/>
                    </a:lnTo>
                    <a:lnTo>
                      <a:pt x="181" y="115"/>
                    </a:lnTo>
                    <a:lnTo>
                      <a:pt x="169" y="114"/>
                    </a:lnTo>
                    <a:lnTo>
                      <a:pt x="159" y="112"/>
                    </a:lnTo>
                    <a:lnTo>
                      <a:pt x="149" y="110"/>
                    </a:lnTo>
                    <a:lnTo>
                      <a:pt x="137" y="106"/>
                    </a:lnTo>
                    <a:lnTo>
                      <a:pt x="121" y="102"/>
                    </a:lnTo>
                    <a:lnTo>
                      <a:pt x="104" y="97"/>
                    </a:lnTo>
                    <a:lnTo>
                      <a:pt x="84" y="92"/>
                    </a:lnTo>
                    <a:lnTo>
                      <a:pt x="66" y="88"/>
                    </a:lnTo>
                    <a:lnTo>
                      <a:pt x="50" y="83"/>
                    </a:lnTo>
                    <a:lnTo>
                      <a:pt x="36" y="80"/>
                    </a:lnTo>
                    <a:lnTo>
                      <a:pt x="27" y="78"/>
                    </a:lnTo>
                    <a:lnTo>
                      <a:pt x="15" y="72"/>
                    </a:lnTo>
                    <a:lnTo>
                      <a:pt x="5" y="61"/>
                    </a:lnTo>
                    <a:lnTo>
                      <a:pt x="0" y="46"/>
                    </a:lnTo>
                    <a:lnTo>
                      <a:pt x="0" y="28"/>
                    </a:lnTo>
                    <a:lnTo>
                      <a:pt x="2" y="19"/>
                    </a:lnTo>
                    <a:lnTo>
                      <a:pt x="7" y="12"/>
                    </a:lnTo>
                    <a:lnTo>
                      <a:pt x="14" y="7"/>
                    </a:lnTo>
                    <a:lnTo>
                      <a:pt x="22" y="3"/>
                    </a:lnTo>
                    <a:lnTo>
                      <a:pt x="31" y="2"/>
                    </a:lnTo>
                    <a:lnTo>
                      <a:pt x="42" y="0"/>
                    </a:lnTo>
                    <a:lnTo>
                      <a:pt x="52" y="2"/>
                    </a:lnTo>
                    <a:lnTo>
                      <a:pt x="62" y="3"/>
                    </a:lnTo>
                    <a:lnTo>
                      <a:pt x="74" y="6"/>
                    </a:lnTo>
                    <a:lnTo>
                      <a:pt x="88" y="10"/>
                    </a:lnTo>
                    <a:lnTo>
                      <a:pt x="104" y="14"/>
                    </a:lnTo>
                    <a:lnTo>
                      <a:pt x="120" y="18"/>
                    </a:lnTo>
                    <a:lnTo>
                      <a:pt x="136" y="22"/>
                    </a:lnTo>
                    <a:lnTo>
                      <a:pt x="151" y="27"/>
                    </a:lnTo>
                    <a:lnTo>
                      <a:pt x="165" y="30"/>
                    </a:lnTo>
                    <a:lnTo>
                      <a:pt x="175" y="34"/>
                    </a:lnTo>
                    <a:lnTo>
                      <a:pt x="184" y="36"/>
                    </a:lnTo>
                    <a:lnTo>
                      <a:pt x="195" y="40"/>
                    </a:lnTo>
                    <a:lnTo>
                      <a:pt x="204" y="44"/>
                    </a:lnTo>
                    <a:lnTo>
                      <a:pt x="212" y="50"/>
                    </a:lnTo>
                    <a:lnTo>
                      <a:pt x="219" y="57"/>
                    </a:lnTo>
                    <a:lnTo>
                      <a:pt x="222" y="65"/>
                    </a:lnTo>
                    <a:lnTo>
                      <a:pt x="225" y="75"/>
                    </a:lnTo>
                    <a:lnTo>
                      <a:pt x="222" y="88"/>
                    </a:lnTo>
                    <a:lnTo>
                      <a:pt x="192" y="81"/>
                    </a:lnTo>
                    <a:lnTo>
                      <a:pt x="192" y="72"/>
                    </a:lnTo>
                    <a:lnTo>
                      <a:pt x="188" y="66"/>
                    </a:lnTo>
                    <a:lnTo>
                      <a:pt x="181" y="61"/>
                    </a:lnTo>
                    <a:lnTo>
                      <a:pt x="174" y="59"/>
                    </a:lnTo>
                    <a:lnTo>
                      <a:pt x="166" y="57"/>
                    </a:lnTo>
                    <a:lnTo>
                      <a:pt x="152" y="53"/>
                    </a:lnTo>
                    <a:lnTo>
                      <a:pt x="134" y="49"/>
                    </a:lnTo>
                    <a:lnTo>
                      <a:pt x="114" y="43"/>
                    </a:lnTo>
                    <a:lnTo>
                      <a:pt x="93" y="37"/>
                    </a:lnTo>
                    <a:lnTo>
                      <a:pt x="75" y="33"/>
                    </a:lnTo>
                    <a:lnTo>
                      <a:pt x="61" y="29"/>
                    </a:lnTo>
                    <a:lnTo>
                      <a:pt x="53" y="27"/>
                    </a:lnTo>
                    <a:lnTo>
                      <a:pt x="44" y="26"/>
                    </a:lnTo>
                    <a:lnTo>
                      <a:pt x="37" y="27"/>
                    </a:lnTo>
                    <a:lnTo>
                      <a:pt x="30" y="30"/>
                    </a:lnTo>
                    <a:lnTo>
                      <a:pt x="28" y="37"/>
                    </a:lnTo>
                    <a:lnTo>
                      <a:pt x="28" y="44"/>
                    </a:lnTo>
                    <a:lnTo>
                      <a:pt x="30" y="50"/>
                    </a:lnTo>
                    <a:lnTo>
                      <a:pt x="33" y="54"/>
                    </a:lnTo>
                    <a:lnTo>
                      <a:pt x="38" y="57"/>
                    </a:lnTo>
                    <a:lnTo>
                      <a:pt x="45" y="59"/>
                    </a:lnTo>
                    <a:lnTo>
                      <a:pt x="59" y="63"/>
                    </a:lnTo>
                    <a:lnTo>
                      <a:pt x="77" y="67"/>
                    </a:lnTo>
                    <a:lnTo>
                      <a:pt x="99" y="73"/>
                    </a:lnTo>
                    <a:lnTo>
                      <a:pt x="120" y="79"/>
                    </a:lnTo>
                    <a:lnTo>
                      <a:pt x="139" y="83"/>
                    </a:lnTo>
                    <a:lnTo>
                      <a:pt x="154" y="87"/>
                    </a:lnTo>
                    <a:lnTo>
                      <a:pt x="162" y="89"/>
                    </a:lnTo>
                    <a:lnTo>
                      <a:pt x="172" y="91"/>
                    </a:lnTo>
                    <a:lnTo>
                      <a:pt x="180" y="91"/>
                    </a:lnTo>
                    <a:lnTo>
                      <a:pt x="188" y="89"/>
                    </a:lnTo>
                    <a:lnTo>
                      <a:pt x="192" y="81"/>
                    </a:lnTo>
                    <a:lnTo>
                      <a:pt x="222"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30" name="Freeform 18"/>
              <p:cNvSpPr>
                <a:spLocks/>
              </p:cNvSpPr>
              <p:nvPr/>
            </p:nvSpPr>
            <p:spPr bwMode="auto">
              <a:xfrm>
                <a:off x="4766" y="3315"/>
                <a:ext cx="388" cy="278"/>
              </a:xfrm>
              <a:custGeom>
                <a:avLst/>
                <a:gdLst>
                  <a:gd name="T0" fmla="*/ 759 w 774"/>
                  <a:gd name="T1" fmla="*/ 377 h 555"/>
                  <a:gd name="T2" fmla="*/ 721 w 774"/>
                  <a:gd name="T3" fmla="*/ 327 h 555"/>
                  <a:gd name="T4" fmla="*/ 675 w 774"/>
                  <a:gd name="T5" fmla="*/ 272 h 555"/>
                  <a:gd name="T6" fmla="*/ 622 w 774"/>
                  <a:gd name="T7" fmla="*/ 212 h 555"/>
                  <a:gd name="T8" fmla="*/ 566 w 774"/>
                  <a:gd name="T9" fmla="*/ 154 h 555"/>
                  <a:gd name="T10" fmla="*/ 509 w 774"/>
                  <a:gd name="T11" fmla="*/ 98 h 555"/>
                  <a:gd name="T12" fmla="*/ 454 w 774"/>
                  <a:gd name="T13" fmla="*/ 50 h 555"/>
                  <a:gd name="T14" fmla="*/ 404 w 774"/>
                  <a:gd name="T15" fmla="*/ 13 h 555"/>
                  <a:gd name="T16" fmla="*/ 364 w 774"/>
                  <a:gd name="T17" fmla="*/ 3 h 555"/>
                  <a:gd name="T18" fmla="*/ 323 w 774"/>
                  <a:gd name="T19" fmla="*/ 10 h 555"/>
                  <a:gd name="T20" fmla="*/ 272 w 774"/>
                  <a:gd name="T21" fmla="*/ 20 h 555"/>
                  <a:gd name="T22" fmla="*/ 218 w 774"/>
                  <a:gd name="T23" fmla="*/ 32 h 555"/>
                  <a:gd name="T24" fmla="*/ 162 w 774"/>
                  <a:gd name="T25" fmla="*/ 43 h 555"/>
                  <a:gd name="T26" fmla="*/ 108 w 774"/>
                  <a:gd name="T27" fmla="*/ 56 h 555"/>
                  <a:gd name="T28" fmla="*/ 61 w 774"/>
                  <a:gd name="T29" fmla="*/ 66 h 555"/>
                  <a:gd name="T30" fmla="*/ 24 w 774"/>
                  <a:gd name="T31" fmla="*/ 74 h 555"/>
                  <a:gd name="T32" fmla="*/ 107 w 774"/>
                  <a:gd name="T33" fmla="*/ 173 h 555"/>
                  <a:gd name="T34" fmla="*/ 79 w 774"/>
                  <a:gd name="T35" fmla="*/ 181 h 555"/>
                  <a:gd name="T36" fmla="*/ 51 w 774"/>
                  <a:gd name="T37" fmla="*/ 189 h 555"/>
                  <a:gd name="T38" fmla="*/ 25 w 774"/>
                  <a:gd name="T39" fmla="*/ 198 h 555"/>
                  <a:gd name="T40" fmla="*/ 0 w 774"/>
                  <a:gd name="T41" fmla="*/ 209 h 555"/>
                  <a:gd name="T42" fmla="*/ 18 w 774"/>
                  <a:gd name="T43" fmla="*/ 231 h 555"/>
                  <a:gd name="T44" fmla="*/ 46 w 774"/>
                  <a:gd name="T45" fmla="*/ 248 h 555"/>
                  <a:gd name="T46" fmla="*/ 78 w 774"/>
                  <a:gd name="T47" fmla="*/ 263 h 555"/>
                  <a:gd name="T48" fmla="*/ 115 w 774"/>
                  <a:gd name="T49" fmla="*/ 276 h 555"/>
                  <a:gd name="T50" fmla="*/ 150 w 774"/>
                  <a:gd name="T51" fmla="*/ 287 h 555"/>
                  <a:gd name="T52" fmla="*/ 185 w 774"/>
                  <a:gd name="T53" fmla="*/ 300 h 555"/>
                  <a:gd name="T54" fmla="*/ 215 w 774"/>
                  <a:gd name="T55" fmla="*/ 312 h 555"/>
                  <a:gd name="T56" fmla="*/ 237 w 774"/>
                  <a:gd name="T57" fmla="*/ 329 h 555"/>
                  <a:gd name="T58" fmla="*/ 273 w 774"/>
                  <a:gd name="T59" fmla="*/ 368 h 555"/>
                  <a:gd name="T60" fmla="*/ 322 w 774"/>
                  <a:gd name="T61" fmla="*/ 423 h 555"/>
                  <a:gd name="T62" fmla="*/ 370 w 774"/>
                  <a:gd name="T63" fmla="*/ 487 h 555"/>
                  <a:gd name="T64" fmla="*/ 410 w 774"/>
                  <a:gd name="T65" fmla="*/ 555 h 555"/>
                  <a:gd name="T66" fmla="*/ 447 w 774"/>
                  <a:gd name="T67" fmla="*/ 539 h 555"/>
                  <a:gd name="T68" fmla="*/ 493 w 774"/>
                  <a:gd name="T69" fmla="*/ 519 h 555"/>
                  <a:gd name="T70" fmla="*/ 545 w 774"/>
                  <a:gd name="T71" fmla="*/ 494 h 555"/>
                  <a:gd name="T72" fmla="*/ 599 w 774"/>
                  <a:gd name="T73" fmla="*/ 469 h 555"/>
                  <a:gd name="T74" fmla="*/ 653 w 774"/>
                  <a:gd name="T75" fmla="*/ 446 h 555"/>
                  <a:gd name="T76" fmla="*/ 702 w 774"/>
                  <a:gd name="T77" fmla="*/ 424 h 555"/>
                  <a:gd name="T78" fmla="*/ 744 w 774"/>
                  <a:gd name="T79" fmla="*/ 408 h 555"/>
                  <a:gd name="T80" fmla="*/ 774 w 774"/>
                  <a:gd name="T81" fmla="*/ 398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4" h="555">
                    <a:moveTo>
                      <a:pt x="774" y="398"/>
                    </a:moveTo>
                    <a:lnTo>
                      <a:pt x="759" y="377"/>
                    </a:lnTo>
                    <a:lnTo>
                      <a:pt x="742" y="354"/>
                    </a:lnTo>
                    <a:lnTo>
                      <a:pt x="721" y="327"/>
                    </a:lnTo>
                    <a:lnTo>
                      <a:pt x="699" y="301"/>
                    </a:lnTo>
                    <a:lnTo>
                      <a:pt x="675" y="272"/>
                    </a:lnTo>
                    <a:lnTo>
                      <a:pt x="649" y="242"/>
                    </a:lnTo>
                    <a:lnTo>
                      <a:pt x="622" y="212"/>
                    </a:lnTo>
                    <a:lnTo>
                      <a:pt x="595" y="182"/>
                    </a:lnTo>
                    <a:lnTo>
                      <a:pt x="566" y="154"/>
                    </a:lnTo>
                    <a:lnTo>
                      <a:pt x="537" y="125"/>
                    </a:lnTo>
                    <a:lnTo>
                      <a:pt x="509" y="98"/>
                    </a:lnTo>
                    <a:lnTo>
                      <a:pt x="481" y="73"/>
                    </a:lnTo>
                    <a:lnTo>
                      <a:pt x="454" y="50"/>
                    </a:lnTo>
                    <a:lnTo>
                      <a:pt x="428" y="30"/>
                    </a:lnTo>
                    <a:lnTo>
                      <a:pt x="404" y="13"/>
                    </a:lnTo>
                    <a:lnTo>
                      <a:pt x="381" y="0"/>
                    </a:lnTo>
                    <a:lnTo>
                      <a:pt x="364" y="3"/>
                    </a:lnTo>
                    <a:lnTo>
                      <a:pt x="345" y="6"/>
                    </a:lnTo>
                    <a:lnTo>
                      <a:pt x="323" y="10"/>
                    </a:lnTo>
                    <a:lnTo>
                      <a:pt x="299" y="15"/>
                    </a:lnTo>
                    <a:lnTo>
                      <a:pt x="272" y="20"/>
                    </a:lnTo>
                    <a:lnTo>
                      <a:pt x="246" y="26"/>
                    </a:lnTo>
                    <a:lnTo>
                      <a:pt x="218" y="32"/>
                    </a:lnTo>
                    <a:lnTo>
                      <a:pt x="189" y="37"/>
                    </a:lnTo>
                    <a:lnTo>
                      <a:pt x="162" y="43"/>
                    </a:lnTo>
                    <a:lnTo>
                      <a:pt x="134" y="50"/>
                    </a:lnTo>
                    <a:lnTo>
                      <a:pt x="108" y="56"/>
                    </a:lnTo>
                    <a:lnTo>
                      <a:pt x="84" y="60"/>
                    </a:lnTo>
                    <a:lnTo>
                      <a:pt x="61" y="66"/>
                    </a:lnTo>
                    <a:lnTo>
                      <a:pt x="41" y="70"/>
                    </a:lnTo>
                    <a:lnTo>
                      <a:pt x="24" y="74"/>
                    </a:lnTo>
                    <a:lnTo>
                      <a:pt x="10" y="76"/>
                    </a:lnTo>
                    <a:lnTo>
                      <a:pt x="107" y="173"/>
                    </a:lnTo>
                    <a:lnTo>
                      <a:pt x="93" y="177"/>
                    </a:lnTo>
                    <a:lnTo>
                      <a:pt x="79" y="181"/>
                    </a:lnTo>
                    <a:lnTo>
                      <a:pt x="65" y="185"/>
                    </a:lnTo>
                    <a:lnTo>
                      <a:pt x="51" y="189"/>
                    </a:lnTo>
                    <a:lnTo>
                      <a:pt x="38" y="194"/>
                    </a:lnTo>
                    <a:lnTo>
                      <a:pt x="25" y="198"/>
                    </a:lnTo>
                    <a:lnTo>
                      <a:pt x="11" y="203"/>
                    </a:lnTo>
                    <a:lnTo>
                      <a:pt x="0" y="209"/>
                    </a:lnTo>
                    <a:lnTo>
                      <a:pt x="8" y="220"/>
                    </a:lnTo>
                    <a:lnTo>
                      <a:pt x="18" y="231"/>
                    </a:lnTo>
                    <a:lnTo>
                      <a:pt x="31" y="240"/>
                    </a:lnTo>
                    <a:lnTo>
                      <a:pt x="46" y="248"/>
                    </a:lnTo>
                    <a:lnTo>
                      <a:pt x="61" y="255"/>
                    </a:lnTo>
                    <a:lnTo>
                      <a:pt x="78" y="263"/>
                    </a:lnTo>
                    <a:lnTo>
                      <a:pt x="96" y="269"/>
                    </a:lnTo>
                    <a:lnTo>
                      <a:pt x="115" y="276"/>
                    </a:lnTo>
                    <a:lnTo>
                      <a:pt x="133" y="281"/>
                    </a:lnTo>
                    <a:lnTo>
                      <a:pt x="150" y="287"/>
                    </a:lnTo>
                    <a:lnTo>
                      <a:pt x="169" y="293"/>
                    </a:lnTo>
                    <a:lnTo>
                      <a:pt x="185" y="300"/>
                    </a:lnTo>
                    <a:lnTo>
                      <a:pt x="201" y="306"/>
                    </a:lnTo>
                    <a:lnTo>
                      <a:pt x="215" y="312"/>
                    </a:lnTo>
                    <a:lnTo>
                      <a:pt x="226" y="321"/>
                    </a:lnTo>
                    <a:lnTo>
                      <a:pt x="237" y="329"/>
                    </a:lnTo>
                    <a:lnTo>
                      <a:pt x="253" y="346"/>
                    </a:lnTo>
                    <a:lnTo>
                      <a:pt x="273" y="368"/>
                    </a:lnTo>
                    <a:lnTo>
                      <a:pt x="298" y="393"/>
                    </a:lnTo>
                    <a:lnTo>
                      <a:pt x="322" y="423"/>
                    </a:lnTo>
                    <a:lnTo>
                      <a:pt x="347" y="454"/>
                    </a:lnTo>
                    <a:lnTo>
                      <a:pt x="370" y="487"/>
                    </a:lnTo>
                    <a:lnTo>
                      <a:pt x="392" y="521"/>
                    </a:lnTo>
                    <a:lnTo>
                      <a:pt x="410" y="555"/>
                    </a:lnTo>
                    <a:lnTo>
                      <a:pt x="428" y="548"/>
                    </a:lnTo>
                    <a:lnTo>
                      <a:pt x="447" y="539"/>
                    </a:lnTo>
                    <a:lnTo>
                      <a:pt x="469" y="529"/>
                    </a:lnTo>
                    <a:lnTo>
                      <a:pt x="493" y="519"/>
                    </a:lnTo>
                    <a:lnTo>
                      <a:pt x="519" y="507"/>
                    </a:lnTo>
                    <a:lnTo>
                      <a:pt x="545" y="494"/>
                    </a:lnTo>
                    <a:lnTo>
                      <a:pt x="572" y="482"/>
                    </a:lnTo>
                    <a:lnTo>
                      <a:pt x="599" y="469"/>
                    </a:lnTo>
                    <a:lnTo>
                      <a:pt x="627" y="458"/>
                    </a:lnTo>
                    <a:lnTo>
                      <a:pt x="653" y="446"/>
                    </a:lnTo>
                    <a:lnTo>
                      <a:pt x="679" y="434"/>
                    </a:lnTo>
                    <a:lnTo>
                      <a:pt x="702" y="424"/>
                    </a:lnTo>
                    <a:lnTo>
                      <a:pt x="723" y="416"/>
                    </a:lnTo>
                    <a:lnTo>
                      <a:pt x="744" y="408"/>
                    </a:lnTo>
                    <a:lnTo>
                      <a:pt x="760" y="402"/>
                    </a:lnTo>
                    <a:lnTo>
                      <a:pt x="774" y="3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31" name="Freeform 19"/>
              <p:cNvSpPr>
                <a:spLocks/>
              </p:cNvSpPr>
              <p:nvPr/>
            </p:nvSpPr>
            <p:spPr bwMode="auto">
              <a:xfrm>
                <a:off x="4810" y="3336"/>
                <a:ext cx="317" cy="236"/>
              </a:xfrm>
              <a:custGeom>
                <a:avLst/>
                <a:gdLst>
                  <a:gd name="T0" fmla="*/ 634 w 634"/>
                  <a:gd name="T1" fmla="*/ 337 h 472"/>
                  <a:gd name="T2" fmla="*/ 625 w 634"/>
                  <a:gd name="T3" fmla="*/ 326 h 472"/>
                  <a:gd name="T4" fmla="*/ 613 w 634"/>
                  <a:gd name="T5" fmla="*/ 311 h 472"/>
                  <a:gd name="T6" fmla="*/ 597 w 634"/>
                  <a:gd name="T7" fmla="*/ 292 h 472"/>
                  <a:gd name="T8" fmla="*/ 579 w 634"/>
                  <a:gd name="T9" fmla="*/ 270 h 472"/>
                  <a:gd name="T10" fmla="*/ 558 w 634"/>
                  <a:gd name="T11" fmla="*/ 247 h 472"/>
                  <a:gd name="T12" fmla="*/ 535 w 634"/>
                  <a:gd name="T13" fmla="*/ 222 h 472"/>
                  <a:gd name="T14" fmla="*/ 511 w 634"/>
                  <a:gd name="T15" fmla="*/ 196 h 472"/>
                  <a:gd name="T16" fmla="*/ 486 w 634"/>
                  <a:gd name="T17" fmla="*/ 168 h 472"/>
                  <a:gd name="T18" fmla="*/ 459 w 634"/>
                  <a:gd name="T19" fmla="*/ 142 h 472"/>
                  <a:gd name="T20" fmla="*/ 432 w 634"/>
                  <a:gd name="T21" fmla="*/ 115 h 472"/>
                  <a:gd name="T22" fmla="*/ 405 w 634"/>
                  <a:gd name="T23" fmla="*/ 90 h 472"/>
                  <a:gd name="T24" fmla="*/ 379 w 634"/>
                  <a:gd name="T25" fmla="*/ 66 h 472"/>
                  <a:gd name="T26" fmla="*/ 352 w 634"/>
                  <a:gd name="T27" fmla="*/ 45 h 472"/>
                  <a:gd name="T28" fmla="*/ 328 w 634"/>
                  <a:gd name="T29" fmla="*/ 26 h 472"/>
                  <a:gd name="T30" fmla="*/ 304 w 634"/>
                  <a:gd name="T31" fmla="*/ 11 h 472"/>
                  <a:gd name="T32" fmla="*/ 283 w 634"/>
                  <a:gd name="T33" fmla="*/ 0 h 472"/>
                  <a:gd name="T34" fmla="*/ 0 w 634"/>
                  <a:gd name="T35" fmla="*/ 55 h 472"/>
                  <a:gd name="T36" fmla="*/ 12 w 634"/>
                  <a:gd name="T37" fmla="*/ 67 h 472"/>
                  <a:gd name="T38" fmla="*/ 28 w 634"/>
                  <a:gd name="T39" fmla="*/ 83 h 472"/>
                  <a:gd name="T40" fmla="*/ 46 w 634"/>
                  <a:gd name="T41" fmla="*/ 102 h 472"/>
                  <a:gd name="T42" fmla="*/ 67 w 634"/>
                  <a:gd name="T43" fmla="*/ 124 h 472"/>
                  <a:gd name="T44" fmla="*/ 90 w 634"/>
                  <a:gd name="T45" fmla="*/ 151 h 472"/>
                  <a:gd name="T46" fmla="*/ 115 w 634"/>
                  <a:gd name="T47" fmla="*/ 178 h 472"/>
                  <a:gd name="T48" fmla="*/ 140 w 634"/>
                  <a:gd name="T49" fmla="*/ 208 h 472"/>
                  <a:gd name="T50" fmla="*/ 167 w 634"/>
                  <a:gd name="T51" fmla="*/ 239 h 472"/>
                  <a:gd name="T52" fmla="*/ 193 w 634"/>
                  <a:gd name="T53" fmla="*/ 270 h 472"/>
                  <a:gd name="T54" fmla="*/ 220 w 634"/>
                  <a:gd name="T55" fmla="*/ 303 h 472"/>
                  <a:gd name="T56" fmla="*/ 244 w 634"/>
                  <a:gd name="T57" fmla="*/ 335 h 472"/>
                  <a:gd name="T58" fmla="*/ 268 w 634"/>
                  <a:gd name="T59" fmla="*/ 366 h 472"/>
                  <a:gd name="T60" fmla="*/ 289 w 634"/>
                  <a:gd name="T61" fmla="*/ 395 h 472"/>
                  <a:gd name="T62" fmla="*/ 308 w 634"/>
                  <a:gd name="T63" fmla="*/ 424 h 472"/>
                  <a:gd name="T64" fmla="*/ 323 w 634"/>
                  <a:gd name="T65" fmla="*/ 449 h 472"/>
                  <a:gd name="T66" fmla="*/ 336 w 634"/>
                  <a:gd name="T67" fmla="*/ 472 h 472"/>
                  <a:gd name="T68" fmla="*/ 349 w 634"/>
                  <a:gd name="T69" fmla="*/ 466 h 472"/>
                  <a:gd name="T70" fmla="*/ 365 w 634"/>
                  <a:gd name="T71" fmla="*/ 458 h 472"/>
                  <a:gd name="T72" fmla="*/ 383 w 634"/>
                  <a:gd name="T73" fmla="*/ 450 h 472"/>
                  <a:gd name="T74" fmla="*/ 403 w 634"/>
                  <a:gd name="T75" fmla="*/ 441 h 472"/>
                  <a:gd name="T76" fmla="*/ 425 w 634"/>
                  <a:gd name="T77" fmla="*/ 430 h 472"/>
                  <a:gd name="T78" fmla="*/ 448 w 634"/>
                  <a:gd name="T79" fmla="*/ 420 h 472"/>
                  <a:gd name="T80" fmla="*/ 471 w 634"/>
                  <a:gd name="T81" fmla="*/ 410 h 472"/>
                  <a:gd name="T82" fmla="*/ 494 w 634"/>
                  <a:gd name="T83" fmla="*/ 399 h 472"/>
                  <a:gd name="T84" fmla="*/ 517 w 634"/>
                  <a:gd name="T85" fmla="*/ 389 h 472"/>
                  <a:gd name="T86" fmla="*/ 540 w 634"/>
                  <a:gd name="T87" fmla="*/ 379 h 472"/>
                  <a:gd name="T88" fmla="*/ 560 w 634"/>
                  <a:gd name="T89" fmla="*/ 369 h 472"/>
                  <a:gd name="T90" fmla="*/ 580 w 634"/>
                  <a:gd name="T91" fmla="*/ 361 h 472"/>
                  <a:gd name="T92" fmla="*/ 597 w 634"/>
                  <a:gd name="T93" fmla="*/ 353 h 472"/>
                  <a:gd name="T94" fmla="*/ 613 w 634"/>
                  <a:gd name="T95" fmla="*/ 346 h 472"/>
                  <a:gd name="T96" fmla="*/ 625 w 634"/>
                  <a:gd name="T97" fmla="*/ 341 h 472"/>
                  <a:gd name="T98" fmla="*/ 634 w 634"/>
                  <a:gd name="T99" fmla="*/ 33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4" h="472">
                    <a:moveTo>
                      <a:pt x="634" y="337"/>
                    </a:moveTo>
                    <a:lnTo>
                      <a:pt x="625" y="326"/>
                    </a:lnTo>
                    <a:lnTo>
                      <a:pt x="613" y="311"/>
                    </a:lnTo>
                    <a:lnTo>
                      <a:pt x="597" y="292"/>
                    </a:lnTo>
                    <a:lnTo>
                      <a:pt x="579" y="270"/>
                    </a:lnTo>
                    <a:lnTo>
                      <a:pt x="558" y="247"/>
                    </a:lnTo>
                    <a:lnTo>
                      <a:pt x="535" y="222"/>
                    </a:lnTo>
                    <a:lnTo>
                      <a:pt x="511" y="196"/>
                    </a:lnTo>
                    <a:lnTo>
                      <a:pt x="486" y="168"/>
                    </a:lnTo>
                    <a:lnTo>
                      <a:pt x="459" y="142"/>
                    </a:lnTo>
                    <a:lnTo>
                      <a:pt x="432" y="115"/>
                    </a:lnTo>
                    <a:lnTo>
                      <a:pt x="405" y="90"/>
                    </a:lnTo>
                    <a:lnTo>
                      <a:pt x="379" y="66"/>
                    </a:lnTo>
                    <a:lnTo>
                      <a:pt x="352" y="45"/>
                    </a:lnTo>
                    <a:lnTo>
                      <a:pt x="328" y="26"/>
                    </a:lnTo>
                    <a:lnTo>
                      <a:pt x="304" y="11"/>
                    </a:lnTo>
                    <a:lnTo>
                      <a:pt x="283" y="0"/>
                    </a:lnTo>
                    <a:lnTo>
                      <a:pt x="0" y="55"/>
                    </a:lnTo>
                    <a:lnTo>
                      <a:pt x="12" y="67"/>
                    </a:lnTo>
                    <a:lnTo>
                      <a:pt x="28" y="83"/>
                    </a:lnTo>
                    <a:lnTo>
                      <a:pt x="46" y="102"/>
                    </a:lnTo>
                    <a:lnTo>
                      <a:pt x="67" y="124"/>
                    </a:lnTo>
                    <a:lnTo>
                      <a:pt x="90" y="151"/>
                    </a:lnTo>
                    <a:lnTo>
                      <a:pt x="115" y="178"/>
                    </a:lnTo>
                    <a:lnTo>
                      <a:pt x="140" y="208"/>
                    </a:lnTo>
                    <a:lnTo>
                      <a:pt x="167" y="239"/>
                    </a:lnTo>
                    <a:lnTo>
                      <a:pt x="193" y="270"/>
                    </a:lnTo>
                    <a:lnTo>
                      <a:pt x="220" y="303"/>
                    </a:lnTo>
                    <a:lnTo>
                      <a:pt x="244" y="335"/>
                    </a:lnTo>
                    <a:lnTo>
                      <a:pt x="268" y="366"/>
                    </a:lnTo>
                    <a:lnTo>
                      <a:pt x="289" y="395"/>
                    </a:lnTo>
                    <a:lnTo>
                      <a:pt x="308" y="424"/>
                    </a:lnTo>
                    <a:lnTo>
                      <a:pt x="323" y="449"/>
                    </a:lnTo>
                    <a:lnTo>
                      <a:pt x="336" y="472"/>
                    </a:lnTo>
                    <a:lnTo>
                      <a:pt x="349" y="466"/>
                    </a:lnTo>
                    <a:lnTo>
                      <a:pt x="365" y="458"/>
                    </a:lnTo>
                    <a:lnTo>
                      <a:pt x="383" y="450"/>
                    </a:lnTo>
                    <a:lnTo>
                      <a:pt x="403" y="441"/>
                    </a:lnTo>
                    <a:lnTo>
                      <a:pt x="425" y="430"/>
                    </a:lnTo>
                    <a:lnTo>
                      <a:pt x="448" y="420"/>
                    </a:lnTo>
                    <a:lnTo>
                      <a:pt x="471" y="410"/>
                    </a:lnTo>
                    <a:lnTo>
                      <a:pt x="494" y="399"/>
                    </a:lnTo>
                    <a:lnTo>
                      <a:pt x="517" y="389"/>
                    </a:lnTo>
                    <a:lnTo>
                      <a:pt x="540" y="379"/>
                    </a:lnTo>
                    <a:lnTo>
                      <a:pt x="560" y="369"/>
                    </a:lnTo>
                    <a:lnTo>
                      <a:pt x="580" y="361"/>
                    </a:lnTo>
                    <a:lnTo>
                      <a:pt x="597" y="353"/>
                    </a:lnTo>
                    <a:lnTo>
                      <a:pt x="613" y="346"/>
                    </a:lnTo>
                    <a:lnTo>
                      <a:pt x="625" y="341"/>
                    </a:lnTo>
                    <a:lnTo>
                      <a:pt x="634" y="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32" name="Freeform 20"/>
              <p:cNvSpPr>
                <a:spLocks/>
              </p:cNvSpPr>
              <p:nvPr/>
            </p:nvSpPr>
            <p:spPr bwMode="auto">
              <a:xfrm>
                <a:off x="4799" y="3414"/>
                <a:ext cx="70" cy="36"/>
              </a:xfrm>
              <a:custGeom>
                <a:avLst/>
                <a:gdLst>
                  <a:gd name="T0" fmla="*/ 142 w 142"/>
                  <a:gd name="T1" fmla="*/ 72 h 72"/>
                  <a:gd name="T2" fmla="*/ 68 w 142"/>
                  <a:gd name="T3" fmla="*/ 0 h 72"/>
                  <a:gd name="T4" fmla="*/ 60 w 142"/>
                  <a:gd name="T5" fmla="*/ 3 h 72"/>
                  <a:gd name="T6" fmla="*/ 51 w 142"/>
                  <a:gd name="T7" fmla="*/ 5 h 72"/>
                  <a:gd name="T8" fmla="*/ 40 w 142"/>
                  <a:gd name="T9" fmla="*/ 7 h 72"/>
                  <a:gd name="T10" fmla="*/ 30 w 142"/>
                  <a:gd name="T11" fmla="*/ 11 h 72"/>
                  <a:gd name="T12" fmla="*/ 21 w 142"/>
                  <a:gd name="T13" fmla="*/ 14 h 72"/>
                  <a:gd name="T14" fmla="*/ 12 w 142"/>
                  <a:gd name="T15" fmla="*/ 18 h 72"/>
                  <a:gd name="T16" fmla="*/ 5 w 142"/>
                  <a:gd name="T17" fmla="*/ 20 h 72"/>
                  <a:gd name="T18" fmla="*/ 0 w 142"/>
                  <a:gd name="T19" fmla="*/ 21 h 72"/>
                  <a:gd name="T20" fmla="*/ 10 w 142"/>
                  <a:gd name="T21" fmla="*/ 26 h 72"/>
                  <a:gd name="T22" fmla="*/ 27 w 142"/>
                  <a:gd name="T23" fmla="*/ 32 h 72"/>
                  <a:gd name="T24" fmla="*/ 48 w 142"/>
                  <a:gd name="T25" fmla="*/ 40 h 72"/>
                  <a:gd name="T26" fmla="*/ 71 w 142"/>
                  <a:gd name="T27" fmla="*/ 47 h 72"/>
                  <a:gd name="T28" fmla="*/ 93 w 142"/>
                  <a:gd name="T29" fmla="*/ 53 h 72"/>
                  <a:gd name="T30" fmla="*/ 115 w 142"/>
                  <a:gd name="T31" fmla="*/ 61 h 72"/>
                  <a:gd name="T32" fmla="*/ 131 w 142"/>
                  <a:gd name="T33" fmla="*/ 67 h 72"/>
                  <a:gd name="T34" fmla="*/ 142 w 142"/>
                  <a:gd name="T3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72">
                    <a:moveTo>
                      <a:pt x="142" y="72"/>
                    </a:moveTo>
                    <a:lnTo>
                      <a:pt x="68" y="0"/>
                    </a:lnTo>
                    <a:lnTo>
                      <a:pt x="60" y="3"/>
                    </a:lnTo>
                    <a:lnTo>
                      <a:pt x="51" y="5"/>
                    </a:lnTo>
                    <a:lnTo>
                      <a:pt x="40" y="7"/>
                    </a:lnTo>
                    <a:lnTo>
                      <a:pt x="30" y="11"/>
                    </a:lnTo>
                    <a:lnTo>
                      <a:pt x="21" y="14"/>
                    </a:lnTo>
                    <a:lnTo>
                      <a:pt x="12" y="18"/>
                    </a:lnTo>
                    <a:lnTo>
                      <a:pt x="5" y="20"/>
                    </a:lnTo>
                    <a:lnTo>
                      <a:pt x="0" y="21"/>
                    </a:lnTo>
                    <a:lnTo>
                      <a:pt x="10" y="26"/>
                    </a:lnTo>
                    <a:lnTo>
                      <a:pt x="27" y="32"/>
                    </a:lnTo>
                    <a:lnTo>
                      <a:pt x="48" y="40"/>
                    </a:lnTo>
                    <a:lnTo>
                      <a:pt x="71" y="47"/>
                    </a:lnTo>
                    <a:lnTo>
                      <a:pt x="93" y="53"/>
                    </a:lnTo>
                    <a:lnTo>
                      <a:pt x="115" y="61"/>
                    </a:lnTo>
                    <a:lnTo>
                      <a:pt x="131" y="67"/>
                    </a:lnTo>
                    <a:lnTo>
                      <a:pt x="142"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33" name="Freeform 21"/>
              <p:cNvSpPr>
                <a:spLocks/>
              </p:cNvSpPr>
              <p:nvPr/>
            </p:nvSpPr>
            <p:spPr bwMode="auto">
              <a:xfrm>
                <a:off x="4887" y="3368"/>
                <a:ext cx="418" cy="249"/>
              </a:xfrm>
              <a:custGeom>
                <a:avLst/>
                <a:gdLst>
                  <a:gd name="T0" fmla="*/ 16 w 837"/>
                  <a:gd name="T1" fmla="*/ 392 h 500"/>
                  <a:gd name="T2" fmla="*/ 57 w 837"/>
                  <a:gd name="T3" fmla="*/ 340 h 500"/>
                  <a:gd name="T4" fmla="*/ 106 w 837"/>
                  <a:gd name="T5" fmla="*/ 281 h 500"/>
                  <a:gd name="T6" fmla="*/ 160 w 837"/>
                  <a:gd name="T7" fmla="*/ 220 h 500"/>
                  <a:gd name="T8" fmla="*/ 219 w 837"/>
                  <a:gd name="T9" fmla="*/ 159 h 500"/>
                  <a:gd name="T10" fmla="*/ 279 w 837"/>
                  <a:gd name="T11" fmla="*/ 103 h 500"/>
                  <a:gd name="T12" fmla="*/ 337 w 837"/>
                  <a:gd name="T13" fmla="*/ 53 h 500"/>
                  <a:gd name="T14" fmla="*/ 392 w 837"/>
                  <a:gd name="T15" fmla="*/ 14 h 500"/>
                  <a:gd name="T16" fmla="*/ 435 w 837"/>
                  <a:gd name="T17" fmla="*/ 3 h 500"/>
                  <a:gd name="T18" fmla="*/ 481 w 837"/>
                  <a:gd name="T19" fmla="*/ 11 h 500"/>
                  <a:gd name="T20" fmla="*/ 537 w 837"/>
                  <a:gd name="T21" fmla="*/ 22 h 500"/>
                  <a:gd name="T22" fmla="*/ 597 w 837"/>
                  <a:gd name="T23" fmla="*/ 35 h 500"/>
                  <a:gd name="T24" fmla="*/ 658 w 837"/>
                  <a:gd name="T25" fmla="*/ 49 h 500"/>
                  <a:gd name="T26" fmla="*/ 718 w 837"/>
                  <a:gd name="T27" fmla="*/ 61 h 500"/>
                  <a:gd name="T28" fmla="*/ 770 w 837"/>
                  <a:gd name="T29" fmla="*/ 73 h 500"/>
                  <a:gd name="T30" fmla="*/ 812 w 837"/>
                  <a:gd name="T31" fmla="*/ 81 h 500"/>
                  <a:gd name="T32" fmla="*/ 719 w 837"/>
                  <a:gd name="T33" fmla="*/ 191 h 500"/>
                  <a:gd name="T34" fmla="*/ 749 w 837"/>
                  <a:gd name="T35" fmla="*/ 199 h 500"/>
                  <a:gd name="T36" fmla="*/ 780 w 837"/>
                  <a:gd name="T37" fmla="*/ 209 h 500"/>
                  <a:gd name="T38" fmla="*/ 810 w 837"/>
                  <a:gd name="T39" fmla="*/ 219 h 500"/>
                  <a:gd name="T40" fmla="*/ 837 w 837"/>
                  <a:gd name="T41" fmla="*/ 230 h 500"/>
                  <a:gd name="T42" fmla="*/ 816 w 837"/>
                  <a:gd name="T43" fmla="*/ 255 h 500"/>
                  <a:gd name="T44" fmla="*/ 787 w 837"/>
                  <a:gd name="T45" fmla="*/ 274 h 500"/>
                  <a:gd name="T46" fmla="*/ 751 w 837"/>
                  <a:gd name="T47" fmla="*/ 290 h 500"/>
                  <a:gd name="T48" fmla="*/ 711 w 837"/>
                  <a:gd name="T49" fmla="*/ 304 h 500"/>
                  <a:gd name="T50" fmla="*/ 671 w 837"/>
                  <a:gd name="T51" fmla="*/ 317 h 500"/>
                  <a:gd name="T52" fmla="*/ 633 w 837"/>
                  <a:gd name="T53" fmla="*/ 331 h 500"/>
                  <a:gd name="T54" fmla="*/ 601 w 837"/>
                  <a:gd name="T55" fmla="*/ 346 h 500"/>
                  <a:gd name="T56" fmla="*/ 577 w 837"/>
                  <a:gd name="T57" fmla="*/ 363 h 500"/>
                  <a:gd name="T58" fmla="*/ 556 w 837"/>
                  <a:gd name="T59" fmla="*/ 380 h 500"/>
                  <a:gd name="T60" fmla="*/ 527 w 837"/>
                  <a:gd name="T61" fmla="*/ 401 h 500"/>
                  <a:gd name="T62" fmla="*/ 494 w 837"/>
                  <a:gd name="T63" fmla="*/ 424 h 500"/>
                  <a:gd name="T64" fmla="*/ 459 w 837"/>
                  <a:gd name="T65" fmla="*/ 446 h 500"/>
                  <a:gd name="T66" fmla="*/ 426 w 837"/>
                  <a:gd name="T67" fmla="*/ 466 h 500"/>
                  <a:gd name="T68" fmla="*/ 397 w 837"/>
                  <a:gd name="T69" fmla="*/ 484 h 500"/>
                  <a:gd name="T70" fmla="*/ 377 w 837"/>
                  <a:gd name="T71" fmla="*/ 495 h 500"/>
                  <a:gd name="T72" fmla="*/ 367 w 837"/>
                  <a:gd name="T73" fmla="*/ 500 h 500"/>
                  <a:gd name="T74" fmla="*/ 344 w 837"/>
                  <a:gd name="T75" fmla="*/ 495 h 500"/>
                  <a:gd name="T76" fmla="*/ 305 w 837"/>
                  <a:gd name="T77" fmla="*/ 486 h 500"/>
                  <a:gd name="T78" fmla="*/ 255 w 837"/>
                  <a:gd name="T79" fmla="*/ 475 h 500"/>
                  <a:gd name="T80" fmla="*/ 197 w 837"/>
                  <a:gd name="T81" fmla="*/ 462 h 500"/>
                  <a:gd name="T82" fmla="*/ 138 w 837"/>
                  <a:gd name="T83" fmla="*/ 448 h 500"/>
                  <a:gd name="T84" fmla="*/ 82 w 837"/>
                  <a:gd name="T85" fmla="*/ 434 h 500"/>
                  <a:gd name="T86" fmla="*/ 35 w 837"/>
                  <a:gd name="T87" fmla="*/ 423 h 500"/>
                  <a:gd name="T88" fmla="*/ 0 w 837"/>
                  <a:gd name="T89" fmla="*/ 41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7" h="500">
                    <a:moveTo>
                      <a:pt x="0" y="414"/>
                    </a:moveTo>
                    <a:lnTo>
                      <a:pt x="16" y="392"/>
                    </a:lnTo>
                    <a:lnTo>
                      <a:pt x="35" y="366"/>
                    </a:lnTo>
                    <a:lnTo>
                      <a:pt x="57" y="340"/>
                    </a:lnTo>
                    <a:lnTo>
                      <a:pt x="81" y="311"/>
                    </a:lnTo>
                    <a:lnTo>
                      <a:pt x="106" y="281"/>
                    </a:lnTo>
                    <a:lnTo>
                      <a:pt x="133" y="251"/>
                    </a:lnTo>
                    <a:lnTo>
                      <a:pt x="160" y="220"/>
                    </a:lnTo>
                    <a:lnTo>
                      <a:pt x="190" y="189"/>
                    </a:lnTo>
                    <a:lnTo>
                      <a:pt x="219" y="159"/>
                    </a:lnTo>
                    <a:lnTo>
                      <a:pt x="249" y="130"/>
                    </a:lnTo>
                    <a:lnTo>
                      <a:pt x="279" y="103"/>
                    </a:lnTo>
                    <a:lnTo>
                      <a:pt x="309" y="76"/>
                    </a:lnTo>
                    <a:lnTo>
                      <a:pt x="337" y="53"/>
                    </a:lnTo>
                    <a:lnTo>
                      <a:pt x="365" y="32"/>
                    </a:lnTo>
                    <a:lnTo>
                      <a:pt x="392" y="14"/>
                    </a:lnTo>
                    <a:lnTo>
                      <a:pt x="417" y="0"/>
                    </a:lnTo>
                    <a:lnTo>
                      <a:pt x="435" y="3"/>
                    </a:lnTo>
                    <a:lnTo>
                      <a:pt x="457" y="7"/>
                    </a:lnTo>
                    <a:lnTo>
                      <a:pt x="481" y="11"/>
                    </a:lnTo>
                    <a:lnTo>
                      <a:pt x="508" y="16"/>
                    </a:lnTo>
                    <a:lnTo>
                      <a:pt x="537" y="22"/>
                    </a:lnTo>
                    <a:lnTo>
                      <a:pt x="566" y="28"/>
                    </a:lnTo>
                    <a:lnTo>
                      <a:pt x="597" y="35"/>
                    </a:lnTo>
                    <a:lnTo>
                      <a:pt x="629" y="42"/>
                    </a:lnTo>
                    <a:lnTo>
                      <a:pt x="658" y="49"/>
                    </a:lnTo>
                    <a:lnTo>
                      <a:pt x="690" y="54"/>
                    </a:lnTo>
                    <a:lnTo>
                      <a:pt x="718" y="61"/>
                    </a:lnTo>
                    <a:lnTo>
                      <a:pt x="745" y="67"/>
                    </a:lnTo>
                    <a:lnTo>
                      <a:pt x="770" y="73"/>
                    </a:lnTo>
                    <a:lnTo>
                      <a:pt x="792" y="77"/>
                    </a:lnTo>
                    <a:lnTo>
                      <a:pt x="812" y="81"/>
                    </a:lnTo>
                    <a:lnTo>
                      <a:pt x="826" y="84"/>
                    </a:lnTo>
                    <a:lnTo>
                      <a:pt x="719" y="191"/>
                    </a:lnTo>
                    <a:lnTo>
                      <a:pt x="734" y="196"/>
                    </a:lnTo>
                    <a:lnTo>
                      <a:pt x="749" y="199"/>
                    </a:lnTo>
                    <a:lnTo>
                      <a:pt x="766" y="204"/>
                    </a:lnTo>
                    <a:lnTo>
                      <a:pt x="780" y="209"/>
                    </a:lnTo>
                    <a:lnTo>
                      <a:pt x="795" y="213"/>
                    </a:lnTo>
                    <a:lnTo>
                      <a:pt x="810" y="219"/>
                    </a:lnTo>
                    <a:lnTo>
                      <a:pt x="824" y="225"/>
                    </a:lnTo>
                    <a:lnTo>
                      <a:pt x="837" y="230"/>
                    </a:lnTo>
                    <a:lnTo>
                      <a:pt x="828" y="243"/>
                    </a:lnTo>
                    <a:lnTo>
                      <a:pt x="816" y="255"/>
                    </a:lnTo>
                    <a:lnTo>
                      <a:pt x="802" y="264"/>
                    </a:lnTo>
                    <a:lnTo>
                      <a:pt x="787" y="274"/>
                    </a:lnTo>
                    <a:lnTo>
                      <a:pt x="769" y="282"/>
                    </a:lnTo>
                    <a:lnTo>
                      <a:pt x="751" y="290"/>
                    </a:lnTo>
                    <a:lnTo>
                      <a:pt x="731" y="297"/>
                    </a:lnTo>
                    <a:lnTo>
                      <a:pt x="711" y="304"/>
                    </a:lnTo>
                    <a:lnTo>
                      <a:pt x="691" y="311"/>
                    </a:lnTo>
                    <a:lnTo>
                      <a:pt x="671" y="317"/>
                    </a:lnTo>
                    <a:lnTo>
                      <a:pt x="652" y="324"/>
                    </a:lnTo>
                    <a:lnTo>
                      <a:pt x="633" y="331"/>
                    </a:lnTo>
                    <a:lnTo>
                      <a:pt x="616" y="338"/>
                    </a:lnTo>
                    <a:lnTo>
                      <a:pt x="601" y="346"/>
                    </a:lnTo>
                    <a:lnTo>
                      <a:pt x="587" y="354"/>
                    </a:lnTo>
                    <a:lnTo>
                      <a:pt x="577" y="363"/>
                    </a:lnTo>
                    <a:lnTo>
                      <a:pt x="568" y="371"/>
                    </a:lnTo>
                    <a:lnTo>
                      <a:pt x="556" y="380"/>
                    </a:lnTo>
                    <a:lnTo>
                      <a:pt x="542" y="391"/>
                    </a:lnTo>
                    <a:lnTo>
                      <a:pt x="527" y="401"/>
                    </a:lnTo>
                    <a:lnTo>
                      <a:pt x="511" y="412"/>
                    </a:lnTo>
                    <a:lnTo>
                      <a:pt x="494" y="424"/>
                    </a:lnTo>
                    <a:lnTo>
                      <a:pt x="477" y="435"/>
                    </a:lnTo>
                    <a:lnTo>
                      <a:pt x="459" y="446"/>
                    </a:lnTo>
                    <a:lnTo>
                      <a:pt x="442" y="456"/>
                    </a:lnTo>
                    <a:lnTo>
                      <a:pt x="426" y="466"/>
                    </a:lnTo>
                    <a:lnTo>
                      <a:pt x="411" y="476"/>
                    </a:lnTo>
                    <a:lnTo>
                      <a:pt x="397" y="484"/>
                    </a:lnTo>
                    <a:lnTo>
                      <a:pt x="386" y="490"/>
                    </a:lnTo>
                    <a:lnTo>
                      <a:pt x="377" y="495"/>
                    </a:lnTo>
                    <a:lnTo>
                      <a:pt x="371" y="499"/>
                    </a:lnTo>
                    <a:lnTo>
                      <a:pt x="367" y="500"/>
                    </a:lnTo>
                    <a:lnTo>
                      <a:pt x="358" y="498"/>
                    </a:lnTo>
                    <a:lnTo>
                      <a:pt x="344" y="495"/>
                    </a:lnTo>
                    <a:lnTo>
                      <a:pt x="327" y="491"/>
                    </a:lnTo>
                    <a:lnTo>
                      <a:pt x="305" y="486"/>
                    </a:lnTo>
                    <a:lnTo>
                      <a:pt x="281" y="481"/>
                    </a:lnTo>
                    <a:lnTo>
                      <a:pt x="255" y="475"/>
                    </a:lnTo>
                    <a:lnTo>
                      <a:pt x="227" y="469"/>
                    </a:lnTo>
                    <a:lnTo>
                      <a:pt x="197" y="462"/>
                    </a:lnTo>
                    <a:lnTo>
                      <a:pt x="167" y="455"/>
                    </a:lnTo>
                    <a:lnTo>
                      <a:pt x="138" y="448"/>
                    </a:lnTo>
                    <a:lnTo>
                      <a:pt x="110" y="441"/>
                    </a:lnTo>
                    <a:lnTo>
                      <a:pt x="82" y="434"/>
                    </a:lnTo>
                    <a:lnTo>
                      <a:pt x="57" y="428"/>
                    </a:lnTo>
                    <a:lnTo>
                      <a:pt x="35" y="423"/>
                    </a:lnTo>
                    <a:lnTo>
                      <a:pt x="15" y="418"/>
                    </a:lnTo>
                    <a:lnTo>
                      <a:pt x="0"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34" name="Freeform 22"/>
              <p:cNvSpPr>
                <a:spLocks/>
              </p:cNvSpPr>
              <p:nvPr/>
            </p:nvSpPr>
            <p:spPr bwMode="auto">
              <a:xfrm>
                <a:off x="4912" y="3389"/>
                <a:ext cx="349" cy="216"/>
              </a:xfrm>
              <a:custGeom>
                <a:avLst/>
                <a:gdLst>
                  <a:gd name="T0" fmla="*/ 0 w 696"/>
                  <a:gd name="T1" fmla="*/ 353 h 433"/>
                  <a:gd name="T2" fmla="*/ 9 w 696"/>
                  <a:gd name="T3" fmla="*/ 341 h 433"/>
                  <a:gd name="T4" fmla="*/ 23 w 696"/>
                  <a:gd name="T5" fmla="*/ 324 h 433"/>
                  <a:gd name="T6" fmla="*/ 40 w 696"/>
                  <a:gd name="T7" fmla="*/ 306 h 433"/>
                  <a:gd name="T8" fmla="*/ 60 w 696"/>
                  <a:gd name="T9" fmla="*/ 283 h 433"/>
                  <a:gd name="T10" fmla="*/ 83 w 696"/>
                  <a:gd name="T11" fmla="*/ 259 h 433"/>
                  <a:gd name="T12" fmla="*/ 107 w 696"/>
                  <a:gd name="T13" fmla="*/ 232 h 433"/>
                  <a:gd name="T14" fmla="*/ 133 w 696"/>
                  <a:gd name="T15" fmla="*/ 205 h 433"/>
                  <a:gd name="T16" fmla="*/ 162 w 696"/>
                  <a:gd name="T17" fmla="*/ 176 h 433"/>
                  <a:gd name="T18" fmla="*/ 191 w 696"/>
                  <a:gd name="T19" fmla="*/ 148 h 433"/>
                  <a:gd name="T20" fmla="*/ 220 w 696"/>
                  <a:gd name="T21" fmla="*/ 121 h 433"/>
                  <a:gd name="T22" fmla="*/ 250 w 696"/>
                  <a:gd name="T23" fmla="*/ 94 h 433"/>
                  <a:gd name="T24" fmla="*/ 278 w 696"/>
                  <a:gd name="T25" fmla="*/ 70 h 433"/>
                  <a:gd name="T26" fmla="*/ 306 w 696"/>
                  <a:gd name="T27" fmla="*/ 47 h 433"/>
                  <a:gd name="T28" fmla="*/ 334 w 696"/>
                  <a:gd name="T29" fmla="*/ 29 h 433"/>
                  <a:gd name="T30" fmla="*/ 359 w 696"/>
                  <a:gd name="T31" fmla="*/ 12 h 433"/>
                  <a:gd name="T32" fmla="*/ 382 w 696"/>
                  <a:gd name="T33" fmla="*/ 0 h 433"/>
                  <a:gd name="T34" fmla="*/ 696 w 696"/>
                  <a:gd name="T35" fmla="*/ 61 h 433"/>
                  <a:gd name="T36" fmla="*/ 682 w 696"/>
                  <a:gd name="T37" fmla="*/ 72 h 433"/>
                  <a:gd name="T38" fmla="*/ 665 w 696"/>
                  <a:gd name="T39" fmla="*/ 87 h 433"/>
                  <a:gd name="T40" fmla="*/ 644 w 696"/>
                  <a:gd name="T41" fmla="*/ 105 h 433"/>
                  <a:gd name="T42" fmla="*/ 621 w 696"/>
                  <a:gd name="T43" fmla="*/ 124 h 433"/>
                  <a:gd name="T44" fmla="*/ 595 w 696"/>
                  <a:gd name="T45" fmla="*/ 145 h 433"/>
                  <a:gd name="T46" fmla="*/ 566 w 696"/>
                  <a:gd name="T47" fmla="*/ 169 h 433"/>
                  <a:gd name="T48" fmla="*/ 537 w 696"/>
                  <a:gd name="T49" fmla="*/ 193 h 433"/>
                  <a:gd name="T50" fmla="*/ 507 w 696"/>
                  <a:gd name="T51" fmla="*/ 220 h 433"/>
                  <a:gd name="T52" fmla="*/ 477 w 696"/>
                  <a:gd name="T53" fmla="*/ 246 h 433"/>
                  <a:gd name="T54" fmla="*/ 449 w 696"/>
                  <a:gd name="T55" fmla="*/ 274 h 433"/>
                  <a:gd name="T56" fmla="*/ 420 w 696"/>
                  <a:gd name="T57" fmla="*/ 301 h 433"/>
                  <a:gd name="T58" fmla="*/ 393 w 696"/>
                  <a:gd name="T59" fmla="*/ 329 h 433"/>
                  <a:gd name="T60" fmla="*/ 369 w 696"/>
                  <a:gd name="T61" fmla="*/ 357 h 433"/>
                  <a:gd name="T62" fmla="*/ 349 w 696"/>
                  <a:gd name="T63" fmla="*/ 383 h 433"/>
                  <a:gd name="T64" fmla="*/ 330 w 696"/>
                  <a:gd name="T65" fmla="*/ 409 h 433"/>
                  <a:gd name="T66" fmla="*/ 316 w 696"/>
                  <a:gd name="T67" fmla="*/ 433 h 433"/>
                  <a:gd name="T68" fmla="*/ 303 w 696"/>
                  <a:gd name="T69" fmla="*/ 427 h 433"/>
                  <a:gd name="T70" fmla="*/ 285 w 696"/>
                  <a:gd name="T71" fmla="*/ 420 h 433"/>
                  <a:gd name="T72" fmla="*/ 266 w 696"/>
                  <a:gd name="T73" fmla="*/ 414 h 433"/>
                  <a:gd name="T74" fmla="*/ 245 w 696"/>
                  <a:gd name="T75" fmla="*/ 409 h 433"/>
                  <a:gd name="T76" fmla="*/ 222 w 696"/>
                  <a:gd name="T77" fmla="*/ 403 h 433"/>
                  <a:gd name="T78" fmla="*/ 198 w 696"/>
                  <a:gd name="T79" fmla="*/ 397 h 433"/>
                  <a:gd name="T80" fmla="*/ 174 w 696"/>
                  <a:gd name="T81" fmla="*/ 391 h 433"/>
                  <a:gd name="T82" fmla="*/ 148 w 696"/>
                  <a:gd name="T83" fmla="*/ 387 h 433"/>
                  <a:gd name="T84" fmla="*/ 124 w 696"/>
                  <a:gd name="T85" fmla="*/ 382 h 433"/>
                  <a:gd name="T86" fmla="*/ 101 w 696"/>
                  <a:gd name="T87" fmla="*/ 376 h 433"/>
                  <a:gd name="T88" fmla="*/ 78 w 696"/>
                  <a:gd name="T89" fmla="*/ 372 h 433"/>
                  <a:gd name="T90" fmla="*/ 57 w 696"/>
                  <a:gd name="T91" fmla="*/ 368 h 433"/>
                  <a:gd name="T92" fmla="*/ 39 w 696"/>
                  <a:gd name="T93" fmla="*/ 364 h 433"/>
                  <a:gd name="T94" fmla="*/ 23 w 696"/>
                  <a:gd name="T95" fmla="*/ 360 h 433"/>
                  <a:gd name="T96" fmla="*/ 9 w 696"/>
                  <a:gd name="T97" fmla="*/ 357 h 433"/>
                  <a:gd name="T98" fmla="*/ 0 w 696"/>
                  <a:gd name="T99" fmla="*/ 35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6" h="433">
                    <a:moveTo>
                      <a:pt x="0" y="353"/>
                    </a:moveTo>
                    <a:lnTo>
                      <a:pt x="9" y="341"/>
                    </a:lnTo>
                    <a:lnTo>
                      <a:pt x="23" y="324"/>
                    </a:lnTo>
                    <a:lnTo>
                      <a:pt x="40" y="306"/>
                    </a:lnTo>
                    <a:lnTo>
                      <a:pt x="60" y="283"/>
                    </a:lnTo>
                    <a:lnTo>
                      <a:pt x="83" y="259"/>
                    </a:lnTo>
                    <a:lnTo>
                      <a:pt x="107" y="232"/>
                    </a:lnTo>
                    <a:lnTo>
                      <a:pt x="133" y="205"/>
                    </a:lnTo>
                    <a:lnTo>
                      <a:pt x="162" y="176"/>
                    </a:lnTo>
                    <a:lnTo>
                      <a:pt x="191" y="148"/>
                    </a:lnTo>
                    <a:lnTo>
                      <a:pt x="220" y="121"/>
                    </a:lnTo>
                    <a:lnTo>
                      <a:pt x="250" y="94"/>
                    </a:lnTo>
                    <a:lnTo>
                      <a:pt x="278" y="70"/>
                    </a:lnTo>
                    <a:lnTo>
                      <a:pt x="306" y="47"/>
                    </a:lnTo>
                    <a:lnTo>
                      <a:pt x="334" y="29"/>
                    </a:lnTo>
                    <a:lnTo>
                      <a:pt x="359" y="12"/>
                    </a:lnTo>
                    <a:lnTo>
                      <a:pt x="382" y="0"/>
                    </a:lnTo>
                    <a:lnTo>
                      <a:pt x="696" y="61"/>
                    </a:lnTo>
                    <a:lnTo>
                      <a:pt x="682" y="72"/>
                    </a:lnTo>
                    <a:lnTo>
                      <a:pt x="665" y="87"/>
                    </a:lnTo>
                    <a:lnTo>
                      <a:pt x="644" y="105"/>
                    </a:lnTo>
                    <a:lnTo>
                      <a:pt x="621" y="124"/>
                    </a:lnTo>
                    <a:lnTo>
                      <a:pt x="595" y="145"/>
                    </a:lnTo>
                    <a:lnTo>
                      <a:pt x="566" y="169"/>
                    </a:lnTo>
                    <a:lnTo>
                      <a:pt x="537" y="193"/>
                    </a:lnTo>
                    <a:lnTo>
                      <a:pt x="507" y="220"/>
                    </a:lnTo>
                    <a:lnTo>
                      <a:pt x="477" y="246"/>
                    </a:lnTo>
                    <a:lnTo>
                      <a:pt x="449" y="274"/>
                    </a:lnTo>
                    <a:lnTo>
                      <a:pt x="420" y="301"/>
                    </a:lnTo>
                    <a:lnTo>
                      <a:pt x="393" y="329"/>
                    </a:lnTo>
                    <a:lnTo>
                      <a:pt x="369" y="357"/>
                    </a:lnTo>
                    <a:lnTo>
                      <a:pt x="349" y="383"/>
                    </a:lnTo>
                    <a:lnTo>
                      <a:pt x="330" y="409"/>
                    </a:lnTo>
                    <a:lnTo>
                      <a:pt x="316" y="433"/>
                    </a:lnTo>
                    <a:lnTo>
                      <a:pt x="303" y="427"/>
                    </a:lnTo>
                    <a:lnTo>
                      <a:pt x="285" y="420"/>
                    </a:lnTo>
                    <a:lnTo>
                      <a:pt x="266" y="414"/>
                    </a:lnTo>
                    <a:lnTo>
                      <a:pt x="245" y="409"/>
                    </a:lnTo>
                    <a:lnTo>
                      <a:pt x="222" y="403"/>
                    </a:lnTo>
                    <a:lnTo>
                      <a:pt x="198" y="397"/>
                    </a:lnTo>
                    <a:lnTo>
                      <a:pt x="174" y="391"/>
                    </a:lnTo>
                    <a:lnTo>
                      <a:pt x="148" y="387"/>
                    </a:lnTo>
                    <a:lnTo>
                      <a:pt x="124" y="382"/>
                    </a:lnTo>
                    <a:lnTo>
                      <a:pt x="101" y="376"/>
                    </a:lnTo>
                    <a:lnTo>
                      <a:pt x="78" y="372"/>
                    </a:lnTo>
                    <a:lnTo>
                      <a:pt x="57" y="368"/>
                    </a:lnTo>
                    <a:lnTo>
                      <a:pt x="39" y="364"/>
                    </a:lnTo>
                    <a:lnTo>
                      <a:pt x="23" y="360"/>
                    </a:lnTo>
                    <a:lnTo>
                      <a:pt x="9" y="357"/>
                    </a:lnTo>
                    <a:lnTo>
                      <a:pt x="0" y="3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35" name="Freeform 23"/>
              <p:cNvSpPr>
                <a:spLocks/>
              </p:cNvSpPr>
              <p:nvPr/>
            </p:nvSpPr>
            <p:spPr bwMode="auto">
              <a:xfrm>
                <a:off x="5192" y="3477"/>
                <a:ext cx="79" cy="40"/>
              </a:xfrm>
              <a:custGeom>
                <a:avLst/>
                <a:gdLst>
                  <a:gd name="T0" fmla="*/ 0 w 158"/>
                  <a:gd name="T1" fmla="*/ 79 h 79"/>
                  <a:gd name="T2" fmla="*/ 82 w 158"/>
                  <a:gd name="T3" fmla="*/ 0 h 79"/>
                  <a:gd name="T4" fmla="*/ 91 w 158"/>
                  <a:gd name="T5" fmla="*/ 2 h 79"/>
                  <a:gd name="T6" fmla="*/ 101 w 158"/>
                  <a:gd name="T7" fmla="*/ 5 h 79"/>
                  <a:gd name="T8" fmla="*/ 113 w 158"/>
                  <a:gd name="T9" fmla="*/ 8 h 79"/>
                  <a:gd name="T10" fmla="*/ 123 w 158"/>
                  <a:gd name="T11" fmla="*/ 11 h 79"/>
                  <a:gd name="T12" fmla="*/ 135 w 158"/>
                  <a:gd name="T13" fmla="*/ 15 h 79"/>
                  <a:gd name="T14" fmla="*/ 144 w 158"/>
                  <a:gd name="T15" fmla="*/ 18 h 79"/>
                  <a:gd name="T16" fmla="*/ 152 w 158"/>
                  <a:gd name="T17" fmla="*/ 21 h 79"/>
                  <a:gd name="T18" fmla="*/ 158 w 158"/>
                  <a:gd name="T19" fmla="*/ 23 h 79"/>
                  <a:gd name="T20" fmla="*/ 146 w 158"/>
                  <a:gd name="T21" fmla="*/ 29 h 79"/>
                  <a:gd name="T22" fmla="*/ 127 w 158"/>
                  <a:gd name="T23" fmla="*/ 35 h 79"/>
                  <a:gd name="T24" fmla="*/ 104 w 158"/>
                  <a:gd name="T25" fmla="*/ 43 h 79"/>
                  <a:gd name="T26" fmla="*/ 78 w 158"/>
                  <a:gd name="T27" fmla="*/ 51 h 79"/>
                  <a:gd name="T28" fmla="*/ 53 w 158"/>
                  <a:gd name="T29" fmla="*/ 60 h 79"/>
                  <a:gd name="T30" fmla="*/ 30 w 158"/>
                  <a:gd name="T31" fmla="*/ 68 h 79"/>
                  <a:gd name="T32" fmla="*/ 12 w 158"/>
                  <a:gd name="T33" fmla="*/ 74 h 79"/>
                  <a:gd name="T34" fmla="*/ 0 w 158"/>
                  <a:gd name="T3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 h="79">
                    <a:moveTo>
                      <a:pt x="0" y="79"/>
                    </a:moveTo>
                    <a:lnTo>
                      <a:pt x="82" y="0"/>
                    </a:lnTo>
                    <a:lnTo>
                      <a:pt x="91" y="2"/>
                    </a:lnTo>
                    <a:lnTo>
                      <a:pt x="101" y="5"/>
                    </a:lnTo>
                    <a:lnTo>
                      <a:pt x="113" y="8"/>
                    </a:lnTo>
                    <a:lnTo>
                      <a:pt x="123" y="11"/>
                    </a:lnTo>
                    <a:lnTo>
                      <a:pt x="135" y="15"/>
                    </a:lnTo>
                    <a:lnTo>
                      <a:pt x="144" y="18"/>
                    </a:lnTo>
                    <a:lnTo>
                      <a:pt x="152" y="21"/>
                    </a:lnTo>
                    <a:lnTo>
                      <a:pt x="158" y="23"/>
                    </a:lnTo>
                    <a:lnTo>
                      <a:pt x="146" y="29"/>
                    </a:lnTo>
                    <a:lnTo>
                      <a:pt x="127" y="35"/>
                    </a:lnTo>
                    <a:lnTo>
                      <a:pt x="104" y="43"/>
                    </a:lnTo>
                    <a:lnTo>
                      <a:pt x="78" y="51"/>
                    </a:lnTo>
                    <a:lnTo>
                      <a:pt x="53" y="60"/>
                    </a:lnTo>
                    <a:lnTo>
                      <a:pt x="30" y="68"/>
                    </a:lnTo>
                    <a:lnTo>
                      <a:pt x="12" y="74"/>
                    </a:lnTo>
                    <a:lnTo>
                      <a:pt x="0"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9644" name="Group 24"/>
            <p:cNvGrpSpPr>
              <a:grpSpLocks/>
            </p:cNvGrpSpPr>
            <p:nvPr/>
          </p:nvGrpSpPr>
          <p:grpSpPr bwMode="auto">
            <a:xfrm>
              <a:off x="4512" y="2592"/>
              <a:ext cx="1165" cy="1200"/>
              <a:chOff x="4032" y="2688"/>
              <a:chExt cx="1584" cy="1632"/>
            </a:xfrm>
          </p:grpSpPr>
          <p:sp>
            <p:nvSpPr>
              <p:cNvPr id="1062937" name="Freeform 25"/>
              <p:cNvSpPr>
                <a:spLocks/>
              </p:cNvSpPr>
              <p:nvPr/>
            </p:nvSpPr>
            <p:spPr bwMode="auto">
              <a:xfrm>
                <a:off x="4042" y="2707"/>
                <a:ext cx="1554" cy="1594"/>
              </a:xfrm>
              <a:custGeom>
                <a:avLst/>
                <a:gdLst>
                  <a:gd name="T0" fmla="*/ 60 w 1554"/>
                  <a:gd name="T1" fmla="*/ 109 h 1594"/>
                  <a:gd name="T2" fmla="*/ 340 w 1554"/>
                  <a:gd name="T3" fmla="*/ 57 h 1594"/>
                  <a:gd name="T4" fmla="*/ 539 w 1554"/>
                  <a:gd name="T5" fmla="*/ 14 h 1594"/>
                  <a:gd name="T6" fmla="*/ 649 w 1554"/>
                  <a:gd name="T7" fmla="*/ 0 h 1594"/>
                  <a:gd name="T8" fmla="*/ 728 w 1554"/>
                  <a:gd name="T9" fmla="*/ 52 h 1594"/>
                  <a:gd name="T10" fmla="*/ 878 w 1554"/>
                  <a:gd name="T11" fmla="*/ 119 h 1594"/>
                  <a:gd name="T12" fmla="*/ 1098 w 1554"/>
                  <a:gd name="T13" fmla="*/ 233 h 1594"/>
                  <a:gd name="T14" fmla="*/ 1457 w 1554"/>
                  <a:gd name="T15" fmla="*/ 338 h 1594"/>
                  <a:gd name="T16" fmla="*/ 1447 w 1554"/>
                  <a:gd name="T17" fmla="*/ 433 h 1594"/>
                  <a:gd name="T18" fmla="*/ 1452 w 1554"/>
                  <a:gd name="T19" fmla="*/ 543 h 1594"/>
                  <a:gd name="T20" fmla="*/ 1483 w 1554"/>
                  <a:gd name="T21" fmla="*/ 815 h 1594"/>
                  <a:gd name="T22" fmla="*/ 1517 w 1554"/>
                  <a:gd name="T23" fmla="*/ 1053 h 1594"/>
                  <a:gd name="T24" fmla="*/ 1553 w 1554"/>
                  <a:gd name="T25" fmla="*/ 1340 h 1594"/>
                  <a:gd name="T26" fmla="*/ 1218 w 1554"/>
                  <a:gd name="T27" fmla="*/ 1454 h 1594"/>
                  <a:gd name="T28" fmla="*/ 963 w 1554"/>
                  <a:gd name="T29" fmla="*/ 1555 h 1594"/>
                  <a:gd name="T30" fmla="*/ 918 w 1554"/>
                  <a:gd name="T31" fmla="*/ 1574 h 1594"/>
                  <a:gd name="T32" fmla="*/ 903 w 1554"/>
                  <a:gd name="T33" fmla="*/ 1593 h 1594"/>
                  <a:gd name="T34" fmla="*/ 818 w 1554"/>
                  <a:gd name="T35" fmla="*/ 1506 h 1594"/>
                  <a:gd name="T36" fmla="*/ 719 w 1554"/>
                  <a:gd name="T37" fmla="*/ 1412 h 1594"/>
                  <a:gd name="T38" fmla="*/ 604 w 1554"/>
                  <a:gd name="T39" fmla="*/ 1326 h 1594"/>
                  <a:gd name="T40" fmla="*/ 524 w 1554"/>
                  <a:gd name="T41" fmla="*/ 1254 h 1594"/>
                  <a:gd name="T42" fmla="*/ 409 w 1554"/>
                  <a:gd name="T43" fmla="*/ 1187 h 1594"/>
                  <a:gd name="T44" fmla="*/ 255 w 1554"/>
                  <a:gd name="T45" fmla="*/ 1087 h 1594"/>
                  <a:gd name="T46" fmla="*/ 145 w 1554"/>
                  <a:gd name="T47" fmla="*/ 1020 h 1594"/>
                  <a:gd name="T48" fmla="*/ 0 w 1554"/>
                  <a:gd name="T49" fmla="*/ 930 h 1594"/>
                  <a:gd name="T50" fmla="*/ 35 w 1554"/>
                  <a:gd name="T51" fmla="*/ 844 h 1594"/>
                  <a:gd name="T52" fmla="*/ 45 w 1554"/>
                  <a:gd name="T53" fmla="*/ 730 h 1594"/>
                  <a:gd name="T54" fmla="*/ 55 w 1554"/>
                  <a:gd name="T55" fmla="*/ 572 h 1594"/>
                  <a:gd name="T56" fmla="*/ 55 w 1554"/>
                  <a:gd name="T57" fmla="*/ 395 h 1594"/>
                  <a:gd name="T58" fmla="*/ 55 w 1554"/>
                  <a:gd name="T59" fmla="*/ 272 h 1594"/>
                  <a:gd name="T60" fmla="*/ 40 w 1554"/>
                  <a:gd name="T61" fmla="*/ 138 h 1594"/>
                  <a:gd name="T62" fmla="*/ 60 w 1554"/>
                  <a:gd name="T63" fmla="*/ 109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54" h="1594">
                    <a:moveTo>
                      <a:pt x="60" y="109"/>
                    </a:moveTo>
                    <a:lnTo>
                      <a:pt x="340" y="57"/>
                    </a:lnTo>
                    <a:lnTo>
                      <a:pt x="539" y="14"/>
                    </a:lnTo>
                    <a:lnTo>
                      <a:pt x="649" y="0"/>
                    </a:lnTo>
                    <a:lnTo>
                      <a:pt x="728" y="52"/>
                    </a:lnTo>
                    <a:lnTo>
                      <a:pt x="878" y="119"/>
                    </a:lnTo>
                    <a:lnTo>
                      <a:pt x="1098" y="233"/>
                    </a:lnTo>
                    <a:lnTo>
                      <a:pt x="1457" y="338"/>
                    </a:lnTo>
                    <a:lnTo>
                      <a:pt x="1447" y="433"/>
                    </a:lnTo>
                    <a:lnTo>
                      <a:pt x="1452" y="543"/>
                    </a:lnTo>
                    <a:lnTo>
                      <a:pt x="1483" y="815"/>
                    </a:lnTo>
                    <a:lnTo>
                      <a:pt x="1517" y="1053"/>
                    </a:lnTo>
                    <a:lnTo>
                      <a:pt x="1553" y="1340"/>
                    </a:lnTo>
                    <a:lnTo>
                      <a:pt x="1218" y="1454"/>
                    </a:lnTo>
                    <a:lnTo>
                      <a:pt x="963" y="1555"/>
                    </a:lnTo>
                    <a:lnTo>
                      <a:pt x="918" y="1574"/>
                    </a:lnTo>
                    <a:lnTo>
                      <a:pt x="903" y="1593"/>
                    </a:lnTo>
                    <a:lnTo>
                      <a:pt x="818" y="1506"/>
                    </a:lnTo>
                    <a:lnTo>
                      <a:pt x="719" y="1412"/>
                    </a:lnTo>
                    <a:lnTo>
                      <a:pt x="604" y="1326"/>
                    </a:lnTo>
                    <a:lnTo>
                      <a:pt x="524" y="1254"/>
                    </a:lnTo>
                    <a:lnTo>
                      <a:pt x="409" y="1187"/>
                    </a:lnTo>
                    <a:lnTo>
                      <a:pt x="255" y="1087"/>
                    </a:lnTo>
                    <a:lnTo>
                      <a:pt x="145" y="1020"/>
                    </a:lnTo>
                    <a:lnTo>
                      <a:pt x="0" y="930"/>
                    </a:lnTo>
                    <a:lnTo>
                      <a:pt x="35" y="844"/>
                    </a:lnTo>
                    <a:lnTo>
                      <a:pt x="45" y="730"/>
                    </a:lnTo>
                    <a:lnTo>
                      <a:pt x="55" y="572"/>
                    </a:lnTo>
                    <a:lnTo>
                      <a:pt x="55" y="395"/>
                    </a:lnTo>
                    <a:lnTo>
                      <a:pt x="55" y="272"/>
                    </a:lnTo>
                    <a:lnTo>
                      <a:pt x="40" y="138"/>
                    </a:lnTo>
                    <a:lnTo>
                      <a:pt x="60" y="109"/>
                    </a:lnTo>
                  </a:path>
                </a:pathLst>
              </a:custGeom>
              <a:solidFill>
                <a:srgbClr val="AD69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69653" name="Group 26"/>
              <p:cNvGrpSpPr>
                <a:grpSpLocks/>
              </p:cNvGrpSpPr>
              <p:nvPr/>
            </p:nvGrpSpPr>
            <p:grpSpPr bwMode="auto">
              <a:xfrm>
                <a:off x="4071" y="3003"/>
                <a:ext cx="936" cy="1283"/>
                <a:chOff x="4071" y="3003"/>
                <a:chExt cx="936" cy="1283"/>
              </a:xfrm>
            </p:grpSpPr>
            <p:sp>
              <p:nvSpPr>
                <p:cNvPr id="1062939" name="Freeform 27"/>
                <p:cNvSpPr>
                  <a:spLocks/>
                </p:cNvSpPr>
                <p:nvPr/>
              </p:nvSpPr>
              <p:spPr bwMode="auto">
                <a:xfrm>
                  <a:off x="4116" y="3005"/>
                  <a:ext cx="160" cy="83"/>
                </a:xfrm>
                <a:custGeom>
                  <a:avLst/>
                  <a:gdLst>
                    <a:gd name="T0" fmla="*/ 0 w 161"/>
                    <a:gd name="T1" fmla="*/ 5 h 82"/>
                    <a:gd name="T2" fmla="*/ 160 w 161"/>
                    <a:gd name="T3" fmla="*/ 0 h 82"/>
                    <a:gd name="T4" fmla="*/ 154 w 161"/>
                    <a:gd name="T5" fmla="*/ 81 h 82"/>
                    <a:gd name="T6" fmla="*/ 0 w 161"/>
                    <a:gd name="T7" fmla="*/ 5 h 82"/>
                  </a:gdLst>
                  <a:ahLst/>
                  <a:cxnLst>
                    <a:cxn ang="0">
                      <a:pos x="T0" y="T1"/>
                    </a:cxn>
                    <a:cxn ang="0">
                      <a:pos x="T2" y="T3"/>
                    </a:cxn>
                    <a:cxn ang="0">
                      <a:pos x="T4" y="T5"/>
                    </a:cxn>
                    <a:cxn ang="0">
                      <a:pos x="T6" y="T7"/>
                    </a:cxn>
                  </a:cxnLst>
                  <a:rect l="0" t="0" r="r" b="b"/>
                  <a:pathLst>
                    <a:path w="161" h="82">
                      <a:moveTo>
                        <a:pt x="0" y="5"/>
                      </a:moveTo>
                      <a:lnTo>
                        <a:pt x="160" y="0"/>
                      </a:lnTo>
                      <a:lnTo>
                        <a:pt x="154" y="81"/>
                      </a:lnTo>
                      <a:lnTo>
                        <a:pt x="0" y="5"/>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40" name="Freeform 28"/>
                <p:cNvSpPr>
                  <a:spLocks/>
                </p:cNvSpPr>
                <p:nvPr/>
              </p:nvSpPr>
              <p:spPr bwMode="auto">
                <a:xfrm>
                  <a:off x="4111" y="3134"/>
                  <a:ext cx="178" cy="90"/>
                </a:xfrm>
                <a:custGeom>
                  <a:avLst/>
                  <a:gdLst>
                    <a:gd name="T0" fmla="*/ 0 w 176"/>
                    <a:gd name="T1" fmla="*/ 0 h 92"/>
                    <a:gd name="T2" fmla="*/ 175 w 176"/>
                    <a:gd name="T3" fmla="*/ 0 h 92"/>
                    <a:gd name="T4" fmla="*/ 164 w 176"/>
                    <a:gd name="T5" fmla="*/ 91 h 92"/>
                    <a:gd name="T6" fmla="*/ 0 w 176"/>
                    <a:gd name="T7" fmla="*/ 0 h 92"/>
                  </a:gdLst>
                  <a:ahLst/>
                  <a:cxnLst>
                    <a:cxn ang="0">
                      <a:pos x="T0" y="T1"/>
                    </a:cxn>
                    <a:cxn ang="0">
                      <a:pos x="T2" y="T3"/>
                    </a:cxn>
                    <a:cxn ang="0">
                      <a:pos x="T4" y="T5"/>
                    </a:cxn>
                    <a:cxn ang="0">
                      <a:pos x="T6" y="T7"/>
                    </a:cxn>
                  </a:cxnLst>
                  <a:rect l="0" t="0" r="r" b="b"/>
                  <a:pathLst>
                    <a:path w="176" h="92">
                      <a:moveTo>
                        <a:pt x="0" y="0"/>
                      </a:moveTo>
                      <a:lnTo>
                        <a:pt x="175" y="0"/>
                      </a:lnTo>
                      <a:lnTo>
                        <a:pt x="164" y="91"/>
                      </a:lnTo>
                      <a:lnTo>
                        <a:pt x="0" y="0"/>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41" name="Freeform 29"/>
                <p:cNvSpPr>
                  <a:spLocks/>
                </p:cNvSpPr>
                <p:nvPr/>
              </p:nvSpPr>
              <p:spPr bwMode="auto">
                <a:xfrm>
                  <a:off x="4111" y="3277"/>
                  <a:ext cx="166" cy="91"/>
                </a:xfrm>
                <a:custGeom>
                  <a:avLst/>
                  <a:gdLst>
                    <a:gd name="T0" fmla="*/ 0 w 166"/>
                    <a:gd name="T1" fmla="*/ 14 h 92"/>
                    <a:gd name="T2" fmla="*/ 165 w 166"/>
                    <a:gd name="T3" fmla="*/ 0 h 92"/>
                    <a:gd name="T4" fmla="*/ 155 w 166"/>
                    <a:gd name="T5" fmla="*/ 91 h 92"/>
                    <a:gd name="T6" fmla="*/ 30 w 166"/>
                    <a:gd name="T7" fmla="*/ 23 h 92"/>
                    <a:gd name="T8" fmla="*/ 0 w 166"/>
                    <a:gd name="T9" fmla="*/ 14 h 92"/>
                  </a:gdLst>
                  <a:ahLst/>
                  <a:cxnLst>
                    <a:cxn ang="0">
                      <a:pos x="T0" y="T1"/>
                    </a:cxn>
                    <a:cxn ang="0">
                      <a:pos x="T2" y="T3"/>
                    </a:cxn>
                    <a:cxn ang="0">
                      <a:pos x="T4" y="T5"/>
                    </a:cxn>
                    <a:cxn ang="0">
                      <a:pos x="T6" y="T7"/>
                    </a:cxn>
                    <a:cxn ang="0">
                      <a:pos x="T8" y="T9"/>
                    </a:cxn>
                  </a:cxnLst>
                  <a:rect l="0" t="0" r="r" b="b"/>
                  <a:pathLst>
                    <a:path w="166" h="92">
                      <a:moveTo>
                        <a:pt x="0" y="14"/>
                      </a:moveTo>
                      <a:lnTo>
                        <a:pt x="165" y="0"/>
                      </a:lnTo>
                      <a:lnTo>
                        <a:pt x="155" y="91"/>
                      </a:lnTo>
                      <a:lnTo>
                        <a:pt x="30" y="23"/>
                      </a:lnTo>
                      <a:lnTo>
                        <a:pt x="0" y="14"/>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42" name="Freeform 30"/>
                <p:cNvSpPr>
                  <a:spLocks/>
                </p:cNvSpPr>
                <p:nvPr/>
              </p:nvSpPr>
              <p:spPr bwMode="auto">
                <a:xfrm>
                  <a:off x="4107" y="3437"/>
                  <a:ext cx="166" cy="144"/>
                </a:xfrm>
                <a:custGeom>
                  <a:avLst/>
                  <a:gdLst>
                    <a:gd name="T0" fmla="*/ 0 w 166"/>
                    <a:gd name="T1" fmla="*/ 18 h 144"/>
                    <a:gd name="T2" fmla="*/ 165 w 166"/>
                    <a:gd name="T3" fmla="*/ 0 h 144"/>
                    <a:gd name="T4" fmla="*/ 165 w 166"/>
                    <a:gd name="T5" fmla="*/ 143 h 144"/>
                    <a:gd name="T6" fmla="*/ 0 w 166"/>
                    <a:gd name="T7" fmla="*/ 18 h 144"/>
                  </a:gdLst>
                  <a:ahLst/>
                  <a:cxnLst>
                    <a:cxn ang="0">
                      <a:pos x="T0" y="T1"/>
                    </a:cxn>
                    <a:cxn ang="0">
                      <a:pos x="T2" y="T3"/>
                    </a:cxn>
                    <a:cxn ang="0">
                      <a:pos x="T4" y="T5"/>
                    </a:cxn>
                    <a:cxn ang="0">
                      <a:pos x="T6" y="T7"/>
                    </a:cxn>
                  </a:cxnLst>
                  <a:rect l="0" t="0" r="r" b="b"/>
                  <a:pathLst>
                    <a:path w="166" h="144">
                      <a:moveTo>
                        <a:pt x="0" y="18"/>
                      </a:moveTo>
                      <a:lnTo>
                        <a:pt x="165" y="0"/>
                      </a:lnTo>
                      <a:lnTo>
                        <a:pt x="165" y="143"/>
                      </a:lnTo>
                      <a:lnTo>
                        <a:pt x="0" y="18"/>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43" name="Freeform 31"/>
                <p:cNvSpPr>
                  <a:spLocks/>
                </p:cNvSpPr>
                <p:nvPr/>
              </p:nvSpPr>
              <p:spPr bwMode="auto">
                <a:xfrm>
                  <a:off x="4071" y="3614"/>
                  <a:ext cx="201" cy="163"/>
                </a:xfrm>
                <a:custGeom>
                  <a:avLst/>
                  <a:gdLst>
                    <a:gd name="T0" fmla="*/ 0 w 201"/>
                    <a:gd name="T1" fmla="*/ 33 h 163"/>
                    <a:gd name="T2" fmla="*/ 200 w 201"/>
                    <a:gd name="T3" fmla="*/ 0 h 163"/>
                    <a:gd name="T4" fmla="*/ 200 w 201"/>
                    <a:gd name="T5" fmla="*/ 162 h 163"/>
                    <a:gd name="T6" fmla="*/ 0 w 201"/>
                    <a:gd name="T7" fmla="*/ 33 h 163"/>
                  </a:gdLst>
                  <a:ahLst/>
                  <a:cxnLst>
                    <a:cxn ang="0">
                      <a:pos x="T0" y="T1"/>
                    </a:cxn>
                    <a:cxn ang="0">
                      <a:pos x="T2" y="T3"/>
                    </a:cxn>
                    <a:cxn ang="0">
                      <a:pos x="T4" y="T5"/>
                    </a:cxn>
                    <a:cxn ang="0">
                      <a:pos x="T6" y="T7"/>
                    </a:cxn>
                  </a:cxnLst>
                  <a:rect l="0" t="0" r="r" b="b"/>
                  <a:pathLst>
                    <a:path w="201" h="163">
                      <a:moveTo>
                        <a:pt x="0" y="33"/>
                      </a:moveTo>
                      <a:lnTo>
                        <a:pt x="200" y="0"/>
                      </a:lnTo>
                      <a:lnTo>
                        <a:pt x="200" y="162"/>
                      </a:lnTo>
                      <a:lnTo>
                        <a:pt x="0" y="33"/>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44" name="Freeform 32"/>
                <p:cNvSpPr>
                  <a:spLocks/>
                </p:cNvSpPr>
                <p:nvPr/>
              </p:nvSpPr>
              <p:spPr bwMode="auto">
                <a:xfrm>
                  <a:off x="4286" y="3081"/>
                  <a:ext cx="186" cy="98"/>
                </a:xfrm>
                <a:custGeom>
                  <a:avLst/>
                  <a:gdLst>
                    <a:gd name="T0" fmla="*/ 0 w 186"/>
                    <a:gd name="T1" fmla="*/ 14 h 97"/>
                    <a:gd name="T2" fmla="*/ 185 w 186"/>
                    <a:gd name="T3" fmla="*/ 0 h 97"/>
                    <a:gd name="T4" fmla="*/ 185 w 186"/>
                    <a:gd name="T5" fmla="*/ 43 h 97"/>
                    <a:gd name="T6" fmla="*/ 185 w 186"/>
                    <a:gd name="T7" fmla="*/ 96 h 97"/>
                    <a:gd name="T8" fmla="*/ 0 w 186"/>
                    <a:gd name="T9" fmla="*/ 14 h 97"/>
                  </a:gdLst>
                  <a:ahLst/>
                  <a:cxnLst>
                    <a:cxn ang="0">
                      <a:pos x="T0" y="T1"/>
                    </a:cxn>
                    <a:cxn ang="0">
                      <a:pos x="T2" y="T3"/>
                    </a:cxn>
                    <a:cxn ang="0">
                      <a:pos x="T4" y="T5"/>
                    </a:cxn>
                    <a:cxn ang="0">
                      <a:pos x="T6" y="T7"/>
                    </a:cxn>
                    <a:cxn ang="0">
                      <a:pos x="T8" y="T9"/>
                    </a:cxn>
                  </a:cxnLst>
                  <a:rect l="0" t="0" r="r" b="b"/>
                  <a:pathLst>
                    <a:path w="186" h="97">
                      <a:moveTo>
                        <a:pt x="0" y="14"/>
                      </a:moveTo>
                      <a:lnTo>
                        <a:pt x="185" y="0"/>
                      </a:lnTo>
                      <a:lnTo>
                        <a:pt x="185" y="43"/>
                      </a:lnTo>
                      <a:lnTo>
                        <a:pt x="185" y="96"/>
                      </a:lnTo>
                      <a:lnTo>
                        <a:pt x="0" y="14"/>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45" name="Freeform 33"/>
                <p:cNvSpPr>
                  <a:spLocks/>
                </p:cNvSpPr>
                <p:nvPr/>
              </p:nvSpPr>
              <p:spPr bwMode="auto">
                <a:xfrm>
                  <a:off x="4296" y="3224"/>
                  <a:ext cx="190" cy="144"/>
                </a:xfrm>
                <a:custGeom>
                  <a:avLst/>
                  <a:gdLst>
                    <a:gd name="T0" fmla="*/ 0 w 191"/>
                    <a:gd name="T1" fmla="*/ 18 h 144"/>
                    <a:gd name="T2" fmla="*/ 175 w 191"/>
                    <a:gd name="T3" fmla="*/ 0 h 144"/>
                    <a:gd name="T4" fmla="*/ 190 w 191"/>
                    <a:gd name="T5" fmla="*/ 143 h 144"/>
                    <a:gd name="T6" fmla="*/ 0 w 191"/>
                    <a:gd name="T7" fmla="*/ 18 h 144"/>
                  </a:gdLst>
                  <a:ahLst/>
                  <a:cxnLst>
                    <a:cxn ang="0">
                      <a:pos x="T0" y="T1"/>
                    </a:cxn>
                    <a:cxn ang="0">
                      <a:pos x="T2" y="T3"/>
                    </a:cxn>
                    <a:cxn ang="0">
                      <a:pos x="T4" y="T5"/>
                    </a:cxn>
                    <a:cxn ang="0">
                      <a:pos x="T6" y="T7"/>
                    </a:cxn>
                  </a:cxnLst>
                  <a:rect l="0" t="0" r="r" b="b"/>
                  <a:pathLst>
                    <a:path w="191" h="144">
                      <a:moveTo>
                        <a:pt x="0" y="18"/>
                      </a:moveTo>
                      <a:lnTo>
                        <a:pt x="175" y="0"/>
                      </a:lnTo>
                      <a:lnTo>
                        <a:pt x="190" y="143"/>
                      </a:lnTo>
                      <a:lnTo>
                        <a:pt x="0" y="18"/>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46" name="Freeform 34"/>
                <p:cNvSpPr>
                  <a:spLocks/>
                </p:cNvSpPr>
                <p:nvPr/>
              </p:nvSpPr>
              <p:spPr bwMode="auto">
                <a:xfrm>
                  <a:off x="4296" y="3387"/>
                  <a:ext cx="211" cy="170"/>
                </a:xfrm>
                <a:custGeom>
                  <a:avLst/>
                  <a:gdLst>
                    <a:gd name="T0" fmla="*/ 0 w 211"/>
                    <a:gd name="T1" fmla="*/ 14 h 172"/>
                    <a:gd name="T2" fmla="*/ 185 w 211"/>
                    <a:gd name="T3" fmla="*/ 0 h 172"/>
                    <a:gd name="T4" fmla="*/ 210 w 211"/>
                    <a:gd name="T5" fmla="*/ 171 h 172"/>
                    <a:gd name="T6" fmla="*/ 0 w 211"/>
                    <a:gd name="T7" fmla="*/ 14 h 172"/>
                  </a:gdLst>
                  <a:ahLst/>
                  <a:cxnLst>
                    <a:cxn ang="0">
                      <a:pos x="T0" y="T1"/>
                    </a:cxn>
                    <a:cxn ang="0">
                      <a:pos x="T2" y="T3"/>
                    </a:cxn>
                    <a:cxn ang="0">
                      <a:pos x="T4" y="T5"/>
                    </a:cxn>
                    <a:cxn ang="0">
                      <a:pos x="T6" y="T7"/>
                    </a:cxn>
                  </a:cxnLst>
                  <a:rect l="0" t="0" r="r" b="b"/>
                  <a:pathLst>
                    <a:path w="211" h="172">
                      <a:moveTo>
                        <a:pt x="0" y="14"/>
                      </a:moveTo>
                      <a:lnTo>
                        <a:pt x="185" y="0"/>
                      </a:lnTo>
                      <a:lnTo>
                        <a:pt x="210" y="171"/>
                      </a:lnTo>
                      <a:lnTo>
                        <a:pt x="0" y="14"/>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47" name="Freeform 35"/>
                <p:cNvSpPr>
                  <a:spLocks/>
                </p:cNvSpPr>
                <p:nvPr/>
              </p:nvSpPr>
              <p:spPr bwMode="auto">
                <a:xfrm>
                  <a:off x="4292" y="3587"/>
                  <a:ext cx="227" cy="184"/>
                </a:xfrm>
                <a:custGeom>
                  <a:avLst/>
                  <a:gdLst>
                    <a:gd name="T0" fmla="*/ 0 w 225"/>
                    <a:gd name="T1" fmla="*/ 18 h 186"/>
                    <a:gd name="T2" fmla="*/ 217 w 225"/>
                    <a:gd name="T3" fmla="*/ 0 h 186"/>
                    <a:gd name="T4" fmla="*/ 224 w 225"/>
                    <a:gd name="T5" fmla="*/ 118 h 186"/>
                    <a:gd name="T6" fmla="*/ 224 w 225"/>
                    <a:gd name="T7" fmla="*/ 185 h 186"/>
                    <a:gd name="T8" fmla="*/ 0 w 225"/>
                    <a:gd name="T9" fmla="*/ 18 h 186"/>
                  </a:gdLst>
                  <a:ahLst/>
                  <a:cxnLst>
                    <a:cxn ang="0">
                      <a:pos x="T0" y="T1"/>
                    </a:cxn>
                    <a:cxn ang="0">
                      <a:pos x="T2" y="T3"/>
                    </a:cxn>
                    <a:cxn ang="0">
                      <a:pos x="T4" y="T5"/>
                    </a:cxn>
                    <a:cxn ang="0">
                      <a:pos x="T6" y="T7"/>
                    </a:cxn>
                    <a:cxn ang="0">
                      <a:pos x="T8" y="T9"/>
                    </a:cxn>
                  </a:cxnLst>
                  <a:rect l="0" t="0" r="r" b="b"/>
                  <a:pathLst>
                    <a:path w="225" h="186">
                      <a:moveTo>
                        <a:pt x="0" y="18"/>
                      </a:moveTo>
                      <a:lnTo>
                        <a:pt x="217" y="0"/>
                      </a:lnTo>
                      <a:lnTo>
                        <a:pt x="224" y="118"/>
                      </a:lnTo>
                      <a:lnTo>
                        <a:pt x="224" y="185"/>
                      </a:lnTo>
                      <a:lnTo>
                        <a:pt x="0" y="18"/>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48" name="Freeform 36"/>
                <p:cNvSpPr>
                  <a:spLocks/>
                </p:cNvSpPr>
                <p:nvPr/>
              </p:nvSpPr>
              <p:spPr bwMode="auto">
                <a:xfrm>
                  <a:off x="4282" y="3747"/>
                  <a:ext cx="234" cy="173"/>
                </a:xfrm>
                <a:custGeom>
                  <a:avLst/>
                  <a:gdLst>
                    <a:gd name="T0" fmla="*/ 0 w 234"/>
                    <a:gd name="T1" fmla="*/ 43 h 173"/>
                    <a:gd name="T2" fmla="*/ 203 w 234"/>
                    <a:gd name="T3" fmla="*/ 0 h 173"/>
                    <a:gd name="T4" fmla="*/ 233 w 234"/>
                    <a:gd name="T5" fmla="*/ 52 h 173"/>
                    <a:gd name="T6" fmla="*/ 227 w 234"/>
                    <a:gd name="T7" fmla="*/ 172 h 173"/>
                    <a:gd name="T8" fmla="*/ 29 w 234"/>
                    <a:gd name="T9" fmla="*/ 57 h 173"/>
                    <a:gd name="T10" fmla="*/ 35 w 234"/>
                    <a:gd name="T11" fmla="*/ 52 h 173"/>
                    <a:gd name="T12" fmla="*/ 0 w 234"/>
                    <a:gd name="T13" fmla="*/ 43 h 173"/>
                  </a:gdLst>
                  <a:ahLst/>
                  <a:cxnLst>
                    <a:cxn ang="0">
                      <a:pos x="T0" y="T1"/>
                    </a:cxn>
                    <a:cxn ang="0">
                      <a:pos x="T2" y="T3"/>
                    </a:cxn>
                    <a:cxn ang="0">
                      <a:pos x="T4" y="T5"/>
                    </a:cxn>
                    <a:cxn ang="0">
                      <a:pos x="T6" y="T7"/>
                    </a:cxn>
                    <a:cxn ang="0">
                      <a:pos x="T8" y="T9"/>
                    </a:cxn>
                    <a:cxn ang="0">
                      <a:pos x="T10" y="T11"/>
                    </a:cxn>
                    <a:cxn ang="0">
                      <a:pos x="T12" y="T13"/>
                    </a:cxn>
                  </a:cxnLst>
                  <a:rect l="0" t="0" r="r" b="b"/>
                  <a:pathLst>
                    <a:path w="234" h="173">
                      <a:moveTo>
                        <a:pt x="0" y="43"/>
                      </a:moveTo>
                      <a:lnTo>
                        <a:pt x="203" y="0"/>
                      </a:lnTo>
                      <a:lnTo>
                        <a:pt x="233" y="52"/>
                      </a:lnTo>
                      <a:lnTo>
                        <a:pt x="227" y="172"/>
                      </a:lnTo>
                      <a:lnTo>
                        <a:pt x="29" y="57"/>
                      </a:lnTo>
                      <a:lnTo>
                        <a:pt x="35" y="52"/>
                      </a:lnTo>
                      <a:lnTo>
                        <a:pt x="0" y="43"/>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49" name="Freeform 37"/>
                <p:cNvSpPr>
                  <a:spLocks/>
                </p:cNvSpPr>
                <p:nvPr/>
              </p:nvSpPr>
              <p:spPr bwMode="auto">
                <a:xfrm>
                  <a:off x="4482" y="3137"/>
                  <a:ext cx="230" cy="159"/>
                </a:xfrm>
                <a:custGeom>
                  <a:avLst/>
                  <a:gdLst>
                    <a:gd name="T0" fmla="*/ 0 w 230"/>
                    <a:gd name="T1" fmla="*/ 38 h 158"/>
                    <a:gd name="T2" fmla="*/ 189 w 230"/>
                    <a:gd name="T3" fmla="*/ 0 h 158"/>
                    <a:gd name="T4" fmla="*/ 224 w 230"/>
                    <a:gd name="T5" fmla="*/ 119 h 158"/>
                    <a:gd name="T6" fmla="*/ 229 w 230"/>
                    <a:gd name="T7" fmla="*/ 157 h 158"/>
                    <a:gd name="T8" fmla="*/ 0 w 230"/>
                    <a:gd name="T9" fmla="*/ 38 h 158"/>
                  </a:gdLst>
                  <a:ahLst/>
                  <a:cxnLst>
                    <a:cxn ang="0">
                      <a:pos x="T0" y="T1"/>
                    </a:cxn>
                    <a:cxn ang="0">
                      <a:pos x="T2" y="T3"/>
                    </a:cxn>
                    <a:cxn ang="0">
                      <a:pos x="T4" y="T5"/>
                    </a:cxn>
                    <a:cxn ang="0">
                      <a:pos x="T6" y="T7"/>
                    </a:cxn>
                    <a:cxn ang="0">
                      <a:pos x="T8" y="T9"/>
                    </a:cxn>
                  </a:cxnLst>
                  <a:rect l="0" t="0" r="r" b="b"/>
                  <a:pathLst>
                    <a:path w="230" h="158">
                      <a:moveTo>
                        <a:pt x="0" y="38"/>
                      </a:moveTo>
                      <a:lnTo>
                        <a:pt x="189" y="0"/>
                      </a:lnTo>
                      <a:lnTo>
                        <a:pt x="224" y="119"/>
                      </a:lnTo>
                      <a:lnTo>
                        <a:pt x="229" y="157"/>
                      </a:lnTo>
                      <a:lnTo>
                        <a:pt x="0" y="38"/>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50" name="Freeform 38"/>
                <p:cNvSpPr>
                  <a:spLocks/>
                </p:cNvSpPr>
                <p:nvPr/>
              </p:nvSpPr>
              <p:spPr bwMode="auto">
                <a:xfrm>
                  <a:off x="4511" y="3342"/>
                  <a:ext cx="215" cy="200"/>
                </a:xfrm>
                <a:custGeom>
                  <a:avLst/>
                  <a:gdLst>
                    <a:gd name="T0" fmla="*/ 0 w 215"/>
                    <a:gd name="T1" fmla="*/ 23 h 200"/>
                    <a:gd name="T2" fmla="*/ 199 w 215"/>
                    <a:gd name="T3" fmla="*/ 0 h 200"/>
                    <a:gd name="T4" fmla="*/ 214 w 215"/>
                    <a:gd name="T5" fmla="*/ 85 h 200"/>
                    <a:gd name="T6" fmla="*/ 214 w 215"/>
                    <a:gd name="T7" fmla="*/ 199 h 200"/>
                    <a:gd name="T8" fmla="*/ 0 w 215"/>
                    <a:gd name="T9" fmla="*/ 23 h 200"/>
                  </a:gdLst>
                  <a:ahLst/>
                  <a:cxnLst>
                    <a:cxn ang="0">
                      <a:pos x="T0" y="T1"/>
                    </a:cxn>
                    <a:cxn ang="0">
                      <a:pos x="T2" y="T3"/>
                    </a:cxn>
                    <a:cxn ang="0">
                      <a:pos x="T4" y="T5"/>
                    </a:cxn>
                    <a:cxn ang="0">
                      <a:pos x="T6" y="T7"/>
                    </a:cxn>
                    <a:cxn ang="0">
                      <a:pos x="T8" y="T9"/>
                    </a:cxn>
                  </a:cxnLst>
                  <a:rect l="0" t="0" r="r" b="b"/>
                  <a:pathLst>
                    <a:path w="215" h="200">
                      <a:moveTo>
                        <a:pt x="0" y="23"/>
                      </a:moveTo>
                      <a:lnTo>
                        <a:pt x="199" y="0"/>
                      </a:lnTo>
                      <a:lnTo>
                        <a:pt x="214" y="85"/>
                      </a:lnTo>
                      <a:lnTo>
                        <a:pt x="214" y="199"/>
                      </a:lnTo>
                      <a:lnTo>
                        <a:pt x="0" y="23"/>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51" name="Freeform 39"/>
                <p:cNvSpPr>
                  <a:spLocks/>
                </p:cNvSpPr>
                <p:nvPr/>
              </p:nvSpPr>
              <p:spPr bwMode="auto">
                <a:xfrm>
                  <a:off x="4526" y="3549"/>
                  <a:ext cx="193" cy="185"/>
                </a:xfrm>
                <a:custGeom>
                  <a:avLst/>
                  <a:gdLst>
                    <a:gd name="T0" fmla="*/ 0 w 191"/>
                    <a:gd name="T1" fmla="*/ 23 h 187"/>
                    <a:gd name="T2" fmla="*/ 184 w 191"/>
                    <a:gd name="T3" fmla="*/ 0 h 187"/>
                    <a:gd name="T4" fmla="*/ 190 w 191"/>
                    <a:gd name="T5" fmla="*/ 186 h 187"/>
                    <a:gd name="T6" fmla="*/ 0 w 191"/>
                    <a:gd name="T7" fmla="*/ 23 h 187"/>
                  </a:gdLst>
                  <a:ahLst/>
                  <a:cxnLst>
                    <a:cxn ang="0">
                      <a:pos x="T0" y="T1"/>
                    </a:cxn>
                    <a:cxn ang="0">
                      <a:pos x="T2" y="T3"/>
                    </a:cxn>
                    <a:cxn ang="0">
                      <a:pos x="T4" y="T5"/>
                    </a:cxn>
                    <a:cxn ang="0">
                      <a:pos x="T6" y="T7"/>
                    </a:cxn>
                  </a:cxnLst>
                  <a:rect l="0" t="0" r="r" b="b"/>
                  <a:pathLst>
                    <a:path w="191" h="187">
                      <a:moveTo>
                        <a:pt x="0" y="23"/>
                      </a:moveTo>
                      <a:lnTo>
                        <a:pt x="184" y="0"/>
                      </a:lnTo>
                      <a:lnTo>
                        <a:pt x="190" y="186"/>
                      </a:lnTo>
                      <a:lnTo>
                        <a:pt x="0" y="23"/>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52" name="Freeform 40"/>
                <p:cNvSpPr>
                  <a:spLocks/>
                </p:cNvSpPr>
                <p:nvPr/>
              </p:nvSpPr>
              <p:spPr bwMode="auto">
                <a:xfrm>
                  <a:off x="4531" y="3761"/>
                  <a:ext cx="181" cy="159"/>
                </a:xfrm>
                <a:custGeom>
                  <a:avLst/>
                  <a:gdLst>
                    <a:gd name="T0" fmla="*/ 0 w 181"/>
                    <a:gd name="T1" fmla="*/ 28 h 159"/>
                    <a:gd name="T2" fmla="*/ 0 w 181"/>
                    <a:gd name="T3" fmla="*/ 28 h 159"/>
                    <a:gd name="T4" fmla="*/ 0 w 181"/>
                    <a:gd name="T5" fmla="*/ 28 h 159"/>
                    <a:gd name="T6" fmla="*/ 180 w 181"/>
                    <a:gd name="T7" fmla="*/ 0 h 159"/>
                    <a:gd name="T8" fmla="*/ 175 w 181"/>
                    <a:gd name="T9" fmla="*/ 158 h 159"/>
                    <a:gd name="T10" fmla="*/ 0 w 181"/>
                    <a:gd name="T11" fmla="*/ 28 h 159"/>
                  </a:gdLst>
                  <a:ahLst/>
                  <a:cxnLst>
                    <a:cxn ang="0">
                      <a:pos x="T0" y="T1"/>
                    </a:cxn>
                    <a:cxn ang="0">
                      <a:pos x="T2" y="T3"/>
                    </a:cxn>
                    <a:cxn ang="0">
                      <a:pos x="T4" y="T5"/>
                    </a:cxn>
                    <a:cxn ang="0">
                      <a:pos x="T6" y="T7"/>
                    </a:cxn>
                    <a:cxn ang="0">
                      <a:pos x="T8" y="T9"/>
                    </a:cxn>
                    <a:cxn ang="0">
                      <a:pos x="T10" y="T11"/>
                    </a:cxn>
                  </a:cxnLst>
                  <a:rect l="0" t="0" r="r" b="b"/>
                  <a:pathLst>
                    <a:path w="181" h="159">
                      <a:moveTo>
                        <a:pt x="0" y="28"/>
                      </a:moveTo>
                      <a:lnTo>
                        <a:pt x="0" y="28"/>
                      </a:lnTo>
                      <a:lnTo>
                        <a:pt x="0" y="28"/>
                      </a:lnTo>
                      <a:lnTo>
                        <a:pt x="180" y="0"/>
                      </a:lnTo>
                      <a:lnTo>
                        <a:pt x="175" y="158"/>
                      </a:lnTo>
                      <a:lnTo>
                        <a:pt x="0" y="28"/>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53" name="Freeform 41"/>
                <p:cNvSpPr>
                  <a:spLocks/>
                </p:cNvSpPr>
                <p:nvPr/>
              </p:nvSpPr>
              <p:spPr bwMode="auto">
                <a:xfrm>
                  <a:off x="4536" y="3908"/>
                  <a:ext cx="170" cy="146"/>
                </a:xfrm>
                <a:custGeom>
                  <a:avLst/>
                  <a:gdLst>
                    <a:gd name="T0" fmla="*/ 0 w 171"/>
                    <a:gd name="T1" fmla="*/ 24 h 145"/>
                    <a:gd name="T2" fmla="*/ 125 w 171"/>
                    <a:gd name="T3" fmla="*/ 0 h 145"/>
                    <a:gd name="T4" fmla="*/ 170 w 171"/>
                    <a:gd name="T5" fmla="*/ 33 h 145"/>
                    <a:gd name="T6" fmla="*/ 164 w 171"/>
                    <a:gd name="T7" fmla="*/ 144 h 145"/>
                    <a:gd name="T8" fmla="*/ 0 w 171"/>
                    <a:gd name="T9" fmla="*/ 24 h 145"/>
                  </a:gdLst>
                  <a:ahLst/>
                  <a:cxnLst>
                    <a:cxn ang="0">
                      <a:pos x="T0" y="T1"/>
                    </a:cxn>
                    <a:cxn ang="0">
                      <a:pos x="T2" y="T3"/>
                    </a:cxn>
                    <a:cxn ang="0">
                      <a:pos x="T4" y="T5"/>
                    </a:cxn>
                    <a:cxn ang="0">
                      <a:pos x="T6" y="T7"/>
                    </a:cxn>
                    <a:cxn ang="0">
                      <a:pos x="T8" y="T9"/>
                    </a:cxn>
                  </a:cxnLst>
                  <a:rect l="0" t="0" r="r" b="b"/>
                  <a:pathLst>
                    <a:path w="171" h="145">
                      <a:moveTo>
                        <a:pt x="0" y="24"/>
                      </a:moveTo>
                      <a:lnTo>
                        <a:pt x="125" y="0"/>
                      </a:lnTo>
                      <a:lnTo>
                        <a:pt x="170" y="33"/>
                      </a:lnTo>
                      <a:lnTo>
                        <a:pt x="164" y="144"/>
                      </a:lnTo>
                      <a:lnTo>
                        <a:pt x="0" y="24"/>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54" name="Freeform 42"/>
                <p:cNvSpPr>
                  <a:spLocks/>
                </p:cNvSpPr>
                <p:nvPr/>
              </p:nvSpPr>
              <p:spPr bwMode="auto">
                <a:xfrm>
                  <a:off x="4710" y="4066"/>
                  <a:ext cx="271" cy="220"/>
                </a:xfrm>
                <a:custGeom>
                  <a:avLst/>
                  <a:gdLst>
                    <a:gd name="T0" fmla="*/ 0 w 271"/>
                    <a:gd name="T1" fmla="*/ 19 h 220"/>
                    <a:gd name="T2" fmla="*/ 115 w 271"/>
                    <a:gd name="T3" fmla="*/ 0 h 220"/>
                    <a:gd name="T4" fmla="*/ 270 w 271"/>
                    <a:gd name="T5" fmla="*/ 133 h 220"/>
                    <a:gd name="T6" fmla="*/ 264 w 271"/>
                    <a:gd name="T7" fmla="*/ 191 h 220"/>
                    <a:gd name="T8" fmla="*/ 240 w 271"/>
                    <a:gd name="T9" fmla="*/ 219 h 220"/>
                    <a:gd name="T10" fmla="*/ 85 w 271"/>
                    <a:gd name="T11" fmla="*/ 81 h 220"/>
                    <a:gd name="T12" fmla="*/ 0 w 271"/>
                    <a:gd name="T13" fmla="*/ 19 h 220"/>
                  </a:gdLst>
                  <a:ahLst/>
                  <a:cxnLst>
                    <a:cxn ang="0">
                      <a:pos x="T0" y="T1"/>
                    </a:cxn>
                    <a:cxn ang="0">
                      <a:pos x="T2" y="T3"/>
                    </a:cxn>
                    <a:cxn ang="0">
                      <a:pos x="T4" y="T5"/>
                    </a:cxn>
                    <a:cxn ang="0">
                      <a:pos x="T6" y="T7"/>
                    </a:cxn>
                    <a:cxn ang="0">
                      <a:pos x="T8" y="T9"/>
                    </a:cxn>
                    <a:cxn ang="0">
                      <a:pos x="T10" y="T11"/>
                    </a:cxn>
                    <a:cxn ang="0">
                      <a:pos x="T12" y="T13"/>
                    </a:cxn>
                  </a:cxnLst>
                  <a:rect l="0" t="0" r="r" b="b"/>
                  <a:pathLst>
                    <a:path w="271" h="220">
                      <a:moveTo>
                        <a:pt x="0" y="19"/>
                      </a:moveTo>
                      <a:lnTo>
                        <a:pt x="115" y="0"/>
                      </a:lnTo>
                      <a:lnTo>
                        <a:pt x="270" y="133"/>
                      </a:lnTo>
                      <a:lnTo>
                        <a:pt x="264" y="191"/>
                      </a:lnTo>
                      <a:lnTo>
                        <a:pt x="240" y="219"/>
                      </a:lnTo>
                      <a:lnTo>
                        <a:pt x="85" y="81"/>
                      </a:lnTo>
                      <a:lnTo>
                        <a:pt x="0" y="19"/>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55" name="Freeform 43"/>
                <p:cNvSpPr>
                  <a:spLocks/>
                </p:cNvSpPr>
                <p:nvPr/>
              </p:nvSpPr>
              <p:spPr bwMode="auto">
                <a:xfrm>
                  <a:off x="4725" y="3885"/>
                  <a:ext cx="272" cy="317"/>
                </a:xfrm>
                <a:custGeom>
                  <a:avLst/>
                  <a:gdLst>
                    <a:gd name="T0" fmla="*/ 0 w 271"/>
                    <a:gd name="T1" fmla="*/ 53 h 315"/>
                    <a:gd name="T2" fmla="*/ 160 w 271"/>
                    <a:gd name="T3" fmla="*/ 0 h 315"/>
                    <a:gd name="T4" fmla="*/ 270 w 271"/>
                    <a:gd name="T5" fmla="*/ 86 h 315"/>
                    <a:gd name="T6" fmla="*/ 254 w 271"/>
                    <a:gd name="T7" fmla="*/ 314 h 315"/>
                    <a:gd name="T8" fmla="*/ 0 w 271"/>
                    <a:gd name="T9" fmla="*/ 53 h 315"/>
                  </a:gdLst>
                  <a:ahLst/>
                  <a:cxnLst>
                    <a:cxn ang="0">
                      <a:pos x="T0" y="T1"/>
                    </a:cxn>
                    <a:cxn ang="0">
                      <a:pos x="T2" y="T3"/>
                    </a:cxn>
                    <a:cxn ang="0">
                      <a:pos x="T4" y="T5"/>
                    </a:cxn>
                    <a:cxn ang="0">
                      <a:pos x="T6" y="T7"/>
                    </a:cxn>
                    <a:cxn ang="0">
                      <a:pos x="T8" y="T9"/>
                    </a:cxn>
                  </a:cxnLst>
                  <a:rect l="0" t="0" r="r" b="b"/>
                  <a:pathLst>
                    <a:path w="271" h="315">
                      <a:moveTo>
                        <a:pt x="0" y="53"/>
                      </a:moveTo>
                      <a:lnTo>
                        <a:pt x="160" y="0"/>
                      </a:lnTo>
                      <a:lnTo>
                        <a:pt x="270" y="86"/>
                      </a:lnTo>
                      <a:lnTo>
                        <a:pt x="254" y="314"/>
                      </a:lnTo>
                      <a:lnTo>
                        <a:pt x="0" y="53"/>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56" name="Freeform 44"/>
                <p:cNvSpPr>
                  <a:spLocks/>
                </p:cNvSpPr>
                <p:nvPr/>
              </p:nvSpPr>
              <p:spPr bwMode="auto">
                <a:xfrm>
                  <a:off x="4732" y="3685"/>
                  <a:ext cx="269" cy="283"/>
                </a:xfrm>
                <a:custGeom>
                  <a:avLst/>
                  <a:gdLst>
                    <a:gd name="T0" fmla="*/ 0 w 270"/>
                    <a:gd name="T1" fmla="*/ 57 h 282"/>
                    <a:gd name="T2" fmla="*/ 179 w 270"/>
                    <a:gd name="T3" fmla="*/ 0 h 282"/>
                    <a:gd name="T4" fmla="*/ 269 w 270"/>
                    <a:gd name="T5" fmla="*/ 62 h 282"/>
                    <a:gd name="T6" fmla="*/ 259 w 270"/>
                    <a:gd name="T7" fmla="*/ 281 h 282"/>
                    <a:gd name="T8" fmla="*/ 0 w 270"/>
                    <a:gd name="T9" fmla="*/ 57 h 282"/>
                  </a:gdLst>
                  <a:ahLst/>
                  <a:cxnLst>
                    <a:cxn ang="0">
                      <a:pos x="T0" y="T1"/>
                    </a:cxn>
                    <a:cxn ang="0">
                      <a:pos x="T2" y="T3"/>
                    </a:cxn>
                    <a:cxn ang="0">
                      <a:pos x="T4" y="T5"/>
                    </a:cxn>
                    <a:cxn ang="0">
                      <a:pos x="T6" y="T7"/>
                    </a:cxn>
                    <a:cxn ang="0">
                      <a:pos x="T8" y="T9"/>
                    </a:cxn>
                  </a:cxnLst>
                  <a:rect l="0" t="0" r="r" b="b"/>
                  <a:pathLst>
                    <a:path w="270" h="282">
                      <a:moveTo>
                        <a:pt x="0" y="57"/>
                      </a:moveTo>
                      <a:lnTo>
                        <a:pt x="179" y="0"/>
                      </a:lnTo>
                      <a:lnTo>
                        <a:pt x="269" y="62"/>
                      </a:lnTo>
                      <a:lnTo>
                        <a:pt x="259" y="281"/>
                      </a:lnTo>
                      <a:lnTo>
                        <a:pt x="0" y="57"/>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57" name="Freeform 45"/>
                <p:cNvSpPr>
                  <a:spLocks/>
                </p:cNvSpPr>
                <p:nvPr/>
              </p:nvSpPr>
              <p:spPr bwMode="auto">
                <a:xfrm>
                  <a:off x="4746" y="3466"/>
                  <a:ext cx="261" cy="277"/>
                </a:xfrm>
                <a:custGeom>
                  <a:avLst/>
                  <a:gdLst>
                    <a:gd name="T0" fmla="*/ 0 w 261"/>
                    <a:gd name="T1" fmla="*/ 76 h 277"/>
                    <a:gd name="T2" fmla="*/ 219 w 261"/>
                    <a:gd name="T3" fmla="*/ 0 h 277"/>
                    <a:gd name="T4" fmla="*/ 260 w 261"/>
                    <a:gd name="T5" fmla="*/ 24 h 277"/>
                    <a:gd name="T6" fmla="*/ 254 w 261"/>
                    <a:gd name="T7" fmla="*/ 276 h 277"/>
                    <a:gd name="T8" fmla="*/ 0 w 261"/>
                    <a:gd name="T9" fmla="*/ 76 h 277"/>
                  </a:gdLst>
                  <a:ahLst/>
                  <a:cxnLst>
                    <a:cxn ang="0">
                      <a:pos x="T0" y="T1"/>
                    </a:cxn>
                    <a:cxn ang="0">
                      <a:pos x="T2" y="T3"/>
                    </a:cxn>
                    <a:cxn ang="0">
                      <a:pos x="T4" y="T5"/>
                    </a:cxn>
                    <a:cxn ang="0">
                      <a:pos x="T6" y="T7"/>
                    </a:cxn>
                    <a:cxn ang="0">
                      <a:pos x="T8" y="T9"/>
                    </a:cxn>
                  </a:cxnLst>
                  <a:rect l="0" t="0" r="r" b="b"/>
                  <a:pathLst>
                    <a:path w="261" h="277">
                      <a:moveTo>
                        <a:pt x="0" y="76"/>
                      </a:moveTo>
                      <a:lnTo>
                        <a:pt x="219" y="0"/>
                      </a:lnTo>
                      <a:lnTo>
                        <a:pt x="260" y="24"/>
                      </a:lnTo>
                      <a:lnTo>
                        <a:pt x="254" y="276"/>
                      </a:lnTo>
                      <a:lnTo>
                        <a:pt x="0" y="76"/>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58" name="Freeform 46"/>
                <p:cNvSpPr>
                  <a:spLocks/>
                </p:cNvSpPr>
                <p:nvPr/>
              </p:nvSpPr>
              <p:spPr bwMode="auto">
                <a:xfrm>
                  <a:off x="4725" y="3251"/>
                  <a:ext cx="276" cy="216"/>
                </a:xfrm>
                <a:custGeom>
                  <a:avLst/>
                  <a:gdLst>
                    <a:gd name="T0" fmla="*/ 0 w 276"/>
                    <a:gd name="T1" fmla="*/ 57 h 216"/>
                    <a:gd name="T2" fmla="*/ 259 w 276"/>
                    <a:gd name="T3" fmla="*/ 0 h 216"/>
                    <a:gd name="T4" fmla="*/ 275 w 276"/>
                    <a:gd name="T5" fmla="*/ 215 h 216"/>
                    <a:gd name="T6" fmla="*/ 0 w 276"/>
                    <a:gd name="T7" fmla="*/ 57 h 216"/>
                  </a:gdLst>
                  <a:ahLst/>
                  <a:cxnLst>
                    <a:cxn ang="0">
                      <a:pos x="T0" y="T1"/>
                    </a:cxn>
                    <a:cxn ang="0">
                      <a:pos x="T2" y="T3"/>
                    </a:cxn>
                    <a:cxn ang="0">
                      <a:pos x="T4" y="T5"/>
                    </a:cxn>
                    <a:cxn ang="0">
                      <a:pos x="T6" y="T7"/>
                    </a:cxn>
                  </a:cxnLst>
                  <a:rect l="0" t="0" r="r" b="b"/>
                  <a:pathLst>
                    <a:path w="276" h="216">
                      <a:moveTo>
                        <a:pt x="0" y="57"/>
                      </a:moveTo>
                      <a:lnTo>
                        <a:pt x="259" y="0"/>
                      </a:lnTo>
                      <a:lnTo>
                        <a:pt x="275" y="215"/>
                      </a:lnTo>
                      <a:lnTo>
                        <a:pt x="0" y="57"/>
                      </a:lnTo>
                    </a:path>
                  </a:pathLst>
                </a:custGeom>
                <a:solidFill>
                  <a:srgbClr val="BE9858"/>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1062959" name="Freeform 47"/>
              <p:cNvSpPr>
                <a:spLocks/>
              </p:cNvSpPr>
              <p:nvPr/>
            </p:nvSpPr>
            <p:spPr bwMode="auto">
              <a:xfrm>
                <a:off x="4781" y="3452"/>
                <a:ext cx="216" cy="215"/>
              </a:xfrm>
              <a:custGeom>
                <a:avLst/>
                <a:gdLst>
                  <a:gd name="T0" fmla="*/ 215 w 216"/>
                  <a:gd name="T1" fmla="*/ 214 h 215"/>
                  <a:gd name="T2" fmla="*/ 0 w 216"/>
                  <a:gd name="T3" fmla="*/ 61 h 215"/>
                  <a:gd name="T4" fmla="*/ 169 w 216"/>
                  <a:gd name="T5" fmla="*/ 0 h 215"/>
                  <a:gd name="T6" fmla="*/ 215 w 216"/>
                  <a:gd name="T7" fmla="*/ 23 h 215"/>
                  <a:gd name="T8" fmla="*/ 215 w 216"/>
                  <a:gd name="T9" fmla="*/ 214 h 215"/>
                </a:gdLst>
                <a:ahLst/>
                <a:cxnLst>
                  <a:cxn ang="0">
                    <a:pos x="T0" y="T1"/>
                  </a:cxn>
                  <a:cxn ang="0">
                    <a:pos x="T2" y="T3"/>
                  </a:cxn>
                  <a:cxn ang="0">
                    <a:pos x="T4" y="T5"/>
                  </a:cxn>
                  <a:cxn ang="0">
                    <a:pos x="T6" y="T7"/>
                  </a:cxn>
                  <a:cxn ang="0">
                    <a:pos x="T8" y="T9"/>
                  </a:cxn>
                </a:cxnLst>
                <a:rect l="0" t="0" r="r" b="b"/>
                <a:pathLst>
                  <a:path w="216" h="215">
                    <a:moveTo>
                      <a:pt x="215" y="214"/>
                    </a:moveTo>
                    <a:lnTo>
                      <a:pt x="0" y="61"/>
                    </a:lnTo>
                    <a:lnTo>
                      <a:pt x="169" y="0"/>
                    </a:lnTo>
                    <a:lnTo>
                      <a:pt x="215" y="23"/>
                    </a:lnTo>
                    <a:lnTo>
                      <a:pt x="215" y="214"/>
                    </a:lnTo>
                  </a:path>
                </a:pathLst>
              </a:custGeom>
              <a:solidFill>
                <a:srgbClr val="DADADA"/>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60" name="Freeform 48"/>
              <p:cNvSpPr>
                <a:spLocks/>
              </p:cNvSpPr>
              <p:nvPr/>
            </p:nvSpPr>
            <p:spPr bwMode="auto">
              <a:xfrm>
                <a:off x="4566" y="3519"/>
                <a:ext cx="144" cy="135"/>
              </a:xfrm>
              <a:custGeom>
                <a:avLst/>
                <a:gdLst>
                  <a:gd name="T0" fmla="*/ 138 w 145"/>
                  <a:gd name="T1" fmla="*/ 134 h 135"/>
                  <a:gd name="T2" fmla="*/ 0 w 145"/>
                  <a:gd name="T3" fmla="*/ 19 h 135"/>
                  <a:gd name="T4" fmla="*/ 104 w 145"/>
                  <a:gd name="T5" fmla="*/ 0 h 135"/>
                  <a:gd name="T6" fmla="*/ 144 w 145"/>
                  <a:gd name="T7" fmla="*/ 23 h 135"/>
                  <a:gd name="T8" fmla="*/ 138 w 145"/>
                  <a:gd name="T9" fmla="*/ 134 h 135"/>
                </a:gdLst>
                <a:ahLst/>
                <a:cxnLst>
                  <a:cxn ang="0">
                    <a:pos x="T0" y="T1"/>
                  </a:cxn>
                  <a:cxn ang="0">
                    <a:pos x="T2" y="T3"/>
                  </a:cxn>
                  <a:cxn ang="0">
                    <a:pos x="T4" y="T5"/>
                  </a:cxn>
                  <a:cxn ang="0">
                    <a:pos x="T6" y="T7"/>
                  </a:cxn>
                  <a:cxn ang="0">
                    <a:pos x="T8" y="T9"/>
                  </a:cxn>
                </a:cxnLst>
                <a:rect l="0" t="0" r="r" b="b"/>
                <a:pathLst>
                  <a:path w="145" h="135">
                    <a:moveTo>
                      <a:pt x="138" y="134"/>
                    </a:moveTo>
                    <a:lnTo>
                      <a:pt x="0" y="19"/>
                    </a:lnTo>
                    <a:lnTo>
                      <a:pt x="104" y="0"/>
                    </a:lnTo>
                    <a:lnTo>
                      <a:pt x="144" y="23"/>
                    </a:lnTo>
                    <a:lnTo>
                      <a:pt x="138" y="134"/>
                    </a:lnTo>
                  </a:path>
                </a:pathLst>
              </a:custGeom>
              <a:solidFill>
                <a:srgbClr val="DADADA"/>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61" name="Freeform 49"/>
              <p:cNvSpPr>
                <a:spLocks/>
              </p:cNvSpPr>
              <p:nvPr/>
            </p:nvSpPr>
            <p:spPr bwMode="auto">
              <a:xfrm>
                <a:off x="4318" y="3057"/>
                <a:ext cx="155" cy="64"/>
              </a:xfrm>
              <a:custGeom>
                <a:avLst/>
                <a:gdLst>
                  <a:gd name="T0" fmla="*/ 144 w 155"/>
                  <a:gd name="T1" fmla="*/ 63 h 64"/>
                  <a:gd name="T2" fmla="*/ 0 w 155"/>
                  <a:gd name="T3" fmla="*/ 9 h 64"/>
                  <a:gd name="T4" fmla="*/ 154 w 155"/>
                  <a:gd name="T5" fmla="*/ 0 h 64"/>
                  <a:gd name="T6" fmla="*/ 144 w 155"/>
                  <a:gd name="T7" fmla="*/ 63 h 64"/>
                </a:gdLst>
                <a:ahLst/>
                <a:cxnLst>
                  <a:cxn ang="0">
                    <a:pos x="T0" y="T1"/>
                  </a:cxn>
                  <a:cxn ang="0">
                    <a:pos x="T2" y="T3"/>
                  </a:cxn>
                  <a:cxn ang="0">
                    <a:pos x="T4" y="T5"/>
                  </a:cxn>
                  <a:cxn ang="0">
                    <a:pos x="T6" y="T7"/>
                  </a:cxn>
                </a:cxnLst>
                <a:rect l="0" t="0" r="r" b="b"/>
                <a:pathLst>
                  <a:path w="155" h="64">
                    <a:moveTo>
                      <a:pt x="144" y="63"/>
                    </a:moveTo>
                    <a:lnTo>
                      <a:pt x="0" y="9"/>
                    </a:lnTo>
                    <a:lnTo>
                      <a:pt x="154" y="0"/>
                    </a:lnTo>
                    <a:lnTo>
                      <a:pt x="144" y="63"/>
                    </a:lnTo>
                  </a:path>
                </a:pathLst>
              </a:custGeom>
              <a:solidFill>
                <a:srgbClr val="DADADA"/>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62" name="Freeform 50"/>
              <p:cNvSpPr>
                <a:spLocks/>
              </p:cNvSpPr>
              <p:nvPr/>
            </p:nvSpPr>
            <p:spPr bwMode="auto">
              <a:xfrm>
                <a:off x="4341" y="3561"/>
                <a:ext cx="166" cy="133"/>
              </a:xfrm>
              <a:custGeom>
                <a:avLst/>
                <a:gdLst>
                  <a:gd name="T0" fmla="*/ 166 w 167"/>
                  <a:gd name="T1" fmla="*/ 133 h 134"/>
                  <a:gd name="T2" fmla="*/ 0 w 167"/>
                  <a:gd name="T3" fmla="*/ 13 h 134"/>
                  <a:gd name="T4" fmla="*/ 151 w 167"/>
                  <a:gd name="T5" fmla="*/ 0 h 134"/>
                  <a:gd name="T6" fmla="*/ 166 w 167"/>
                  <a:gd name="T7" fmla="*/ 37 h 134"/>
                  <a:gd name="T8" fmla="*/ 166 w 167"/>
                  <a:gd name="T9" fmla="*/ 133 h 134"/>
                </a:gdLst>
                <a:ahLst/>
                <a:cxnLst>
                  <a:cxn ang="0">
                    <a:pos x="T0" y="T1"/>
                  </a:cxn>
                  <a:cxn ang="0">
                    <a:pos x="T2" y="T3"/>
                  </a:cxn>
                  <a:cxn ang="0">
                    <a:pos x="T4" y="T5"/>
                  </a:cxn>
                  <a:cxn ang="0">
                    <a:pos x="T6" y="T7"/>
                  </a:cxn>
                  <a:cxn ang="0">
                    <a:pos x="T8" y="T9"/>
                  </a:cxn>
                </a:cxnLst>
                <a:rect l="0" t="0" r="r" b="b"/>
                <a:pathLst>
                  <a:path w="167" h="134">
                    <a:moveTo>
                      <a:pt x="166" y="133"/>
                    </a:moveTo>
                    <a:lnTo>
                      <a:pt x="0" y="13"/>
                    </a:lnTo>
                    <a:lnTo>
                      <a:pt x="151" y="0"/>
                    </a:lnTo>
                    <a:lnTo>
                      <a:pt x="166" y="37"/>
                    </a:lnTo>
                    <a:lnTo>
                      <a:pt x="166" y="133"/>
                    </a:lnTo>
                  </a:path>
                </a:pathLst>
              </a:custGeom>
              <a:solidFill>
                <a:srgbClr val="DADADA"/>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69658" name="Group 51"/>
              <p:cNvGrpSpPr>
                <a:grpSpLocks/>
              </p:cNvGrpSpPr>
              <p:nvPr/>
            </p:nvGrpSpPr>
            <p:grpSpPr bwMode="auto">
              <a:xfrm>
                <a:off x="4032" y="2688"/>
                <a:ext cx="1584" cy="1632"/>
                <a:chOff x="4032" y="2688"/>
                <a:chExt cx="1584" cy="1632"/>
              </a:xfrm>
            </p:grpSpPr>
            <p:sp>
              <p:nvSpPr>
                <p:cNvPr id="1062964" name="Freeform 52"/>
                <p:cNvSpPr>
                  <a:spLocks/>
                </p:cNvSpPr>
                <p:nvPr/>
              </p:nvSpPr>
              <p:spPr bwMode="auto">
                <a:xfrm>
                  <a:off x="4032" y="2688"/>
                  <a:ext cx="1584" cy="1632"/>
                </a:xfrm>
                <a:custGeom>
                  <a:avLst/>
                  <a:gdLst>
                    <a:gd name="T0" fmla="*/ 639 w 1584"/>
                    <a:gd name="T1" fmla="*/ 0 h 1632"/>
                    <a:gd name="T2" fmla="*/ 778 w 1584"/>
                    <a:gd name="T3" fmla="*/ 81 h 1632"/>
                    <a:gd name="T4" fmla="*/ 1038 w 1584"/>
                    <a:gd name="T5" fmla="*/ 205 h 1632"/>
                    <a:gd name="T6" fmla="*/ 744 w 1584"/>
                    <a:gd name="T7" fmla="*/ 91 h 1632"/>
                    <a:gd name="T8" fmla="*/ 439 w 1584"/>
                    <a:gd name="T9" fmla="*/ 71 h 1632"/>
                    <a:gd name="T10" fmla="*/ 94 w 1584"/>
                    <a:gd name="T11" fmla="*/ 138 h 1632"/>
                    <a:gd name="T12" fmla="*/ 968 w 1584"/>
                    <a:gd name="T13" fmla="*/ 501 h 1632"/>
                    <a:gd name="T14" fmla="*/ 1233 w 1584"/>
                    <a:gd name="T15" fmla="*/ 443 h 1632"/>
                    <a:gd name="T16" fmla="*/ 1417 w 1584"/>
                    <a:gd name="T17" fmla="*/ 396 h 1632"/>
                    <a:gd name="T18" fmla="*/ 1063 w 1584"/>
                    <a:gd name="T19" fmla="*/ 520 h 1632"/>
                    <a:gd name="T20" fmla="*/ 978 w 1584"/>
                    <a:gd name="T21" fmla="*/ 553 h 1632"/>
                    <a:gd name="T22" fmla="*/ 953 w 1584"/>
                    <a:gd name="T23" fmla="*/ 1539 h 1632"/>
                    <a:gd name="T24" fmla="*/ 943 w 1584"/>
                    <a:gd name="T25" fmla="*/ 1330 h 1632"/>
                    <a:gd name="T26" fmla="*/ 958 w 1584"/>
                    <a:gd name="T27" fmla="*/ 815 h 1632"/>
                    <a:gd name="T28" fmla="*/ 924 w 1584"/>
                    <a:gd name="T29" fmla="*/ 510 h 1632"/>
                    <a:gd name="T30" fmla="*/ 418 w 1584"/>
                    <a:gd name="T31" fmla="*/ 301 h 1632"/>
                    <a:gd name="T32" fmla="*/ 64 w 1584"/>
                    <a:gd name="T33" fmla="*/ 152 h 1632"/>
                    <a:gd name="T34" fmla="*/ 84 w 1584"/>
                    <a:gd name="T35" fmla="*/ 453 h 1632"/>
                    <a:gd name="T36" fmla="*/ 69 w 1584"/>
                    <a:gd name="T37" fmla="*/ 853 h 1632"/>
                    <a:gd name="T38" fmla="*/ 154 w 1584"/>
                    <a:gd name="T39" fmla="*/ 1015 h 1632"/>
                    <a:gd name="T40" fmla="*/ 489 w 1584"/>
                    <a:gd name="T41" fmla="*/ 1230 h 1632"/>
                    <a:gd name="T42" fmla="*/ 774 w 1584"/>
                    <a:gd name="T43" fmla="*/ 1454 h 1632"/>
                    <a:gd name="T44" fmla="*/ 1088 w 1584"/>
                    <a:gd name="T45" fmla="*/ 1512 h 1632"/>
                    <a:gd name="T46" fmla="*/ 1518 w 1584"/>
                    <a:gd name="T47" fmla="*/ 1344 h 1632"/>
                    <a:gd name="T48" fmla="*/ 1473 w 1584"/>
                    <a:gd name="T49" fmla="*/ 792 h 1632"/>
                    <a:gd name="T50" fmla="*/ 1433 w 1584"/>
                    <a:gd name="T51" fmla="*/ 439 h 1632"/>
                    <a:gd name="T52" fmla="*/ 629 w 1584"/>
                    <a:gd name="T53" fmla="*/ 124 h 1632"/>
                    <a:gd name="T54" fmla="*/ 1493 w 1584"/>
                    <a:gd name="T55" fmla="*/ 353 h 1632"/>
                    <a:gd name="T56" fmla="*/ 1473 w 1584"/>
                    <a:gd name="T57" fmla="*/ 534 h 1632"/>
                    <a:gd name="T58" fmla="*/ 1583 w 1584"/>
                    <a:gd name="T59" fmla="*/ 1368 h 1632"/>
                    <a:gd name="T60" fmla="*/ 1547 w 1584"/>
                    <a:gd name="T61" fmla="*/ 1364 h 1632"/>
                    <a:gd name="T62" fmla="*/ 928 w 1584"/>
                    <a:gd name="T63" fmla="*/ 1631 h 1632"/>
                    <a:gd name="T64" fmla="*/ 804 w 1584"/>
                    <a:gd name="T65" fmla="*/ 1506 h 1632"/>
                    <a:gd name="T66" fmla="*/ 579 w 1584"/>
                    <a:gd name="T67" fmla="*/ 1316 h 1632"/>
                    <a:gd name="T68" fmla="*/ 349 w 1584"/>
                    <a:gd name="T69" fmla="*/ 1168 h 1632"/>
                    <a:gd name="T70" fmla="*/ 60 w 1584"/>
                    <a:gd name="T71" fmla="*/ 987 h 1632"/>
                    <a:gd name="T72" fmla="*/ 4 w 1584"/>
                    <a:gd name="T73" fmla="*/ 920 h 1632"/>
                    <a:gd name="T74" fmla="*/ 49 w 1584"/>
                    <a:gd name="T75" fmla="*/ 591 h 1632"/>
                    <a:gd name="T76" fmla="*/ 35 w 1584"/>
                    <a:gd name="T77" fmla="*/ 152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4" h="1632">
                      <a:moveTo>
                        <a:pt x="60" y="124"/>
                      </a:moveTo>
                      <a:lnTo>
                        <a:pt x="639" y="0"/>
                      </a:lnTo>
                      <a:lnTo>
                        <a:pt x="678" y="0"/>
                      </a:lnTo>
                      <a:lnTo>
                        <a:pt x="778" y="81"/>
                      </a:lnTo>
                      <a:lnTo>
                        <a:pt x="928" y="138"/>
                      </a:lnTo>
                      <a:lnTo>
                        <a:pt x="1038" y="205"/>
                      </a:lnTo>
                      <a:lnTo>
                        <a:pt x="859" y="138"/>
                      </a:lnTo>
                      <a:lnTo>
                        <a:pt x="744" y="91"/>
                      </a:lnTo>
                      <a:lnTo>
                        <a:pt x="633" y="38"/>
                      </a:lnTo>
                      <a:lnTo>
                        <a:pt x="439" y="71"/>
                      </a:lnTo>
                      <a:lnTo>
                        <a:pt x="234" y="114"/>
                      </a:lnTo>
                      <a:lnTo>
                        <a:pt x="94" y="138"/>
                      </a:lnTo>
                      <a:lnTo>
                        <a:pt x="464" y="296"/>
                      </a:lnTo>
                      <a:lnTo>
                        <a:pt x="968" y="501"/>
                      </a:lnTo>
                      <a:lnTo>
                        <a:pt x="1034" y="496"/>
                      </a:lnTo>
                      <a:lnTo>
                        <a:pt x="1233" y="443"/>
                      </a:lnTo>
                      <a:lnTo>
                        <a:pt x="1438" y="362"/>
                      </a:lnTo>
                      <a:lnTo>
                        <a:pt x="1417" y="396"/>
                      </a:lnTo>
                      <a:lnTo>
                        <a:pt x="1283" y="448"/>
                      </a:lnTo>
                      <a:lnTo>
                        <a:pt x="1063" y="520"/>
                      </a:lnTo>
                      <a:lnTo>
                        <a:pt x="1019" y="558"/>
                      </a:lnTo>
                      <a:lnTo>
                        <a:pt x="978" y="553"/>
                      </a:lnTo>
                      <a:lnTo>
                        <a:pt x="983" y="1030"/>
                      </a:lnTo>
                      <a:lnTo>
                        <a:pt x="953" y="1539"/>
                      </a:lnTo>
                      <a:lnTo>
                        <a:pt x="933" y="1564"/>
                      </a:lnTo>
                      <a:lnTo>
                        <a:pt x="943" y="1330"/>
                      </a:lnTo>
                      <a:lnTo>
                        <a:pt x="953" y="1091"/>
                      </a:lnTo>
                      <a:lnTo>
                        <a:pt x="958" y="815"/>
                      </a:lnTo>
                      <a:lnTo>
                        <a:pt x="949" y="539"/>
                      </a:lnTo>
                      <a:lnTo>
                        <a:pt x="924" y="510"/>
                      </a:lnTo>
                      <a:lnTo>
                        <a:pt x="669" y="400"/>
                      </a:lnTo>
                      <a:lnTo>
                        <a:pt x="418" y="301"/>
                      </a:lnTo>
                      <a:lnTo>
                        <a:pt x="204" y="215"/>
                      </a:lnTo>
                      <a:lnTo>
                        <a:pt x="64" y="152"/>
                      </a:lnTo>
                      <a:lnTo>
                        <a:pt x="84" y="267"/>
                      </a:lnTo>
                      <a:lnTo>
                        <a:pt x="84" y="453"/>
                      </a:lnTo>
                      <a:lnTo>
                        <a:pt x="84" y="658"/>
                      </a:lnTo>
                      <a:lnTo>
                        <a:pt x="69" y="853"/>
                      </a:lnTo>
                      <a:lnTo>
                        <a:pt x="45" y="949"/>
                      </a:lnTo>
                      <a:lnTo>
                        <a:pt x="154" y="1015"/>
                      </a:lnTo>
                      <a:lnTo>
                        <a:pt x="334" y="1125"/>
                      </a:lnTo>
                      <a:lnTo>
                        <a:pt x="489" y="1230"/>
                      </a:lnTo>
                      <a:lnTo>
                        <a:pt x="648" y="1344"/>
                      </a:lnTo>
                      <a:lnTo>
                        <a:pt x="774" y="1454"/>
                      </a:lnTo>
                      <a:lnTo>
                        <a:pt x="913" y="1578"/>
                      </a:lnTo>
                      <a:lnTo>
                        <a:pt x="1088" y="1512"/>
                      </a:lnTo>
                      <a:lnTo>
                        <a:pt x="1313" y="1425"/>
                      </a:lnTo>
                      <a:lnTo>
                        <a:pt x="1518" y="1344"/>
                      </a:lnTo>
                      <a:lnTo>
                        <a:pt x="1547" y="1330"/>
                      </a:lnTo>
                      <a:lnTo>
                        <a:pt x="1473" y="792"/>
                      </a:lnTo>
                      <a:lnTo>
                        <a:pt x="1443" y="601"/>
                      </a:lnTo>
                      <a:lnTo>
                        <a:pt x="1433" y="439"/>
                      </a:lnTo>
                      <a:lnTo>
                        <a:pt x="1438" y="362"/>
                      </a:lnTo>
                      <a:lnTo>
                        <a:pt x="629" y="124"/>
                      </a:lnTo>
                      <a:lnTo>
                        <a:pt x="658" y="114"/>
                      </a:lnTo>
                      <a:lnTo>
                        <a:pt x="1493" y="353"/>
                      </a:lnTo>
                      <a:lnTo>
                        <a:pt x="1473" y="405"/>
                      </a:lnTo>
                      <a:lnTo>
                        <a:pt x="1473" y="534"/>
                      </a:lnTo>
                      <a:lnTo>
                        <a:pt x="1498" y="772"/>
                      </a:lnTo>
                      <a:lnTo>
                        <a:pt x="1583" y="1368"/>
                      </a:lnTo>
                      <a:lnTo>
                        <a:pt x="1558" y="1373"/>
                      </a:lnTo>
                      <a:lnTo>
                        <a:pt x="1547" y="1364"/>
                      </a:lnTo>
                      <a:lnTo>
                        <a:pt x="958" y="1582"/>
                      </a:lnTo>
                      <a:lnTo>
                        <a:pt x="928" y="1631"/>
                      </a:lnTo>
                      <a:lnTo>
                        <a:pt x="904" y="1620"/>
                      </a:lnTo>
                      <a:lnTo>
                        <a:pt x="804" y="1506"/>
                      </a:lnTo>
                      <a:lnTo>
                        <a:pt x="684" y="1397"/>
                      </a:lnTo>
                      <a:lnTo>
                        <a:pt x="579" y="1316"/>
                      </a:lnTo>
                      <a:lnTo>
                        <a:pt x="464" y="1235"/>
                      </a:lnTo>
                      <a:lnTo>
                        <a:pt x="349" y="1168"/>
                      </a:lnTo>
                      <a:lnTo>
                        <a:pt x="209" y="1087"/>
                      </a:lnTo>
                      <a:lnTo>
                        <a:pt x="60" y="987"/>
                      </a:lnTo>
                      <a:lnTo>
                        <a:pt x="0" y="963"/>
                      </a:lnTo>
                      <a:lnTo>
                        <a:pt x="4" y="920"/>
                      </a:lnTo>
                      <a:lnTo>
                        <a:pt x="35" y="810"/>
                      </a:lnTo>
                      <a:lnTo>
                        <a:pt x="49" y="591"/>
                      </a:lnTo>
                      <a:lnTo>
                        <a:pt x="49" y="372"/>
                      </a:lnTo>
                      <a:lnTo>
                        <a:pt x="35" y="152"/>
                      </a:lnTo>
                      <a:lnTo>
                        <a:pt x="60" y="12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65" name="Freeform 53"/>
                <p:cNvSpPr>
                  <a:spLocks/>
                </p:cNvSpPr>
                <p:nvPr/>
              </p:nvSpPr>
              <p:spPr bwMode="auto">
                <a:xfrm>
                  <a:off x="4262" y="2902"/>
                  <a:ext cx="41" cy="895"/>
                </a:xfrm>
                <a:custGeom>
                  <a:avLst/>
                  <a:gdLst>
                    <a:gd name="T0" fmla="*/ 0 w 41"/>
                    <a:gd name="T1" fmla="*/ 854 h 893"/>
                    <a:gd name="T2" fmla="*/ 8 w 41"/>
                    <a:gd name="T3" fmla="*/ 0 h 893"/>
                    <a:gd name="T4" fmla="*/ 40 w 41"/>
                    <a:gd name="T5" fmla="*/ 14 h 893"/>
                    <a:gd name="T6" fmla="*/ 40 w 41"/>
                    <a:gd name="T7" fmla="*/ 892 h 893"/>
                    <a:gd name="T8" fmla="*/ 0 w 41"/>
                    <a:gd name="T9" fmla="*/ 854 h 893"/>
                  </a:gdLst>
                  <a:ahLst/>
                  <a:cxnLst>
                    <a:cxn ang="0">
                      <a:pos x="T0" y="T1"/>
                    </a:cxn>
                    <a:cxn ang="0">
                      <a:pos x="T2" y="T3"/>
                    </a:cxn>
                    <a:cxn ang="0">
                      <a:pos x="T4" y="T5"/>
                    </a:cxn>
                    <a:cxn ang="0">
                      <a:pos x="T6" y="T7"/>
                    </a:cxn>
                    <a:cxn ang="0">
                      <a:pos x="T8" y="T9"/>
                    </a:cxn>
                  </a:cxnLst>
                  <a:rect l="0" t="0" r="r" b="b"/>
                  <a:pathLst>
                    <a:path w="41" h="893">
                      <a:moveTo>
                        <a:pt x="0" y="854"/>
                      </a:moveTo>
                      <a:lnTo>
                        <a:pt x="8" y="0"/>
                      </a:lnTo>
                      <a:lnTo>
                        <a:pt x="40" y="14"/>
                      </a:lnTo>
                      <a:lnTo>
                        <a:pt x="40" y="892"/>
                      </a:lnTo>
                      <a:lnTo>
                        <a:pt x="0" y="85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66" name="Freeform 54"/>
                <p:cNvSpPr>
                  <a:spLocks/>
                </p:cNvSpPr>
                <p:nvPr/>
              </p:nvSpPr>
              <p:spPr bwMode="auto">
                <a:xfrm>
                  <a:off x="4462" y="2994"/>
                  <a:ext cx="65" cy="936"/>
                </a:xfrm>
                <a:custGeom>
                  <a:avLst/>
                  <a:gdLst>
                    <a:gd name="T0" fmla="*/ 45 w 66"/>
                    <a:gd name="T1" fmla="*/ 934 h 935"/>
                    <a:gd name="T2" fmla="*/ 40 w 66"/>
                    <a:gd name="T3" fmla="*/ 637 h 935"/>
                    <a:gd name="T4" fmla="*/ 15 w 66"/>
                    <a:gd name="T5" fmla="*/ 366 h 935"/>
                    <a:gd name="T6" fmla="*/ 0 w 66"/>
                    <a:gd name="T7" fmla="*/ 175 h 935"/>
                    <a:gd name="T8" fmla="*/ 9 w 66"/>
                    <a:gd name="T9" fmla="*/ 0 h 935"/>
                    <a:gd name="T10" fmla="*/ 35 w 66"/>
                    <a:gd name="T11" fmla="*/ 4 h 935"/>
                    <a:gd name="T12" fmla="*/ 20 w 66"/>
                    <a:gd name="T13" fmla="*/ 99 h 935"/>
                    <a:gd name="T14" fmla="*/ 20 w 66"/>
                    <a:gd name="T15" fmla="*/ 171 h 935"/>
                    <a:gd name="T16" fmla="*/ 35 w 66"/>
                    <a:gd name="T17" fmla="*/ 371 h 935"/>
                    <a:gd name="T18" fmla="*/ 60 w 66"/>
                    <a:gd name="T19" fmla="*/ 581 h 935"/>
                    <a:gd name="T20" fmla="*/ 65 w 66"/>
                    <a:gd name="T21" fmla="*/ 804 h 935"/>
                    <a:gd name="T22" fmla="*/ 45 w 66"/>
                    <a:gd name="T23" fmla="*/ 934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935">
                      <a:moveTo>
                        <a:pt x="45" y="934"/>
                      </a:moveTo>
                      <a:lnTo>
                        <a:pt x="40" y="637"/>
                      </a:lnTo>
                      <a:lnTo>
                        <a:pt x="15" y="366"/>
                      </a:lnTo>
                      <a:lnTo>
                        <a:pt x="0" y="175"/>
                      </a:lnTo>
                      <a:lnTo>
                        <a:pt x="9" y="0"/>
                      </a:lnTo>
                      <a:lnTo>
                        <a:pt x="35" y="4"/>
                      </a:lnTo>
                      <a:lnTo>
                        <a:pt x="20" y="99"/>
                      </a:lnTo>
                      <a:lnTo>
                        <a:pt x="20" y="171"/>
                      </a:lnTo>
                      <a:lnTo>
                        <a:pt x="35" y="371"/>
                      </a:lnTo>
                      <a:lnTo>
                        <a:pt x="60" y="581"/>
                      </a:lnTo>
                      <a:lnTo>
                        <a:pt x="65" y="804"/>
                      </a:lnTo>
                      <a:lnTo>
                        <a:pt x="45" y="93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67" name="Freeform 55"/>
                <p:cNvSpPr>
                  <a:spLocks/>
                </p:cNvSpPr>
                <p:nvPr/>
              </p:nvSpPr>
              <p:spPr bwMode="auto">
                <a:xfrm>
                  <a:off x="4672" y="3070"/>
                  <a:ext cx="65" cy="1021"/>
                </a:xfrm>
                <a:custGeom>
                  <a:avLst/>
                  <a:gdLst>
                    <a:gd name="T0" fmla="*/ 0 w 65"/>
                    <a:gd name="T1" fmla="*/ 0 h 1021"/>
                    <a:gd name="T2" fmla="*/ 0 w 65"/>
                    <a:gd name="T3" fmla="*/ 95 h 1021"/>
                    <a:gd name="T4" fmla="*/ 34 w 65"/>
                    <a:gd name="T5" fmla="*/ 252 h 1021"/>
                    <a:gd name="T6" fmla="*/ 39 w 65"/>
                    <a:gd name="T7" fmla="*/ 437 h 1021"/>
                    <a:gd name="T8" fmla="*/ 28 w 65"/>
                    <a:gd name="T9" fmla="*/ 676 h 1021"/>
                    <a:gd name="T10" fmla="*/ 19 w 65"/>
                    <a:gd name="T11" fmla="*/ 986 h 1021"/>
                    <a:gd name="T12" fmla="*/ 39 w 65"/>
                    <a:gd name="T13" fmla="*/ 1020 h 1021"/>
                    <a:gd name="T14" fmla="*/ 54 w 65"/>
                    <a:gd name="T15" fmla="*/ 680 h 1021"/>
                    <a:gd name="T16" fmla="*/ 64 w 65"/>
                    <a:gd name="T17" fmla="*/ 428 h 1021"/>
                    <a:gd name="T18" fmla="*/ 54 w 65"/>
                    <a:gd name="T19" fmla="*/ 266 h 1021"/>
                    <a:gd name="T20" fmla="*/ 39 w 65"/>
                    <a:gd name="T21" fmla="*/ 156 h 1021"/>
                    <a:gd name="T22" fmla="*/ 0 w 65"/>
                    <a:gd name="T23"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1021">
                      <a:moveTo>
                        <a:pt x="0" y="0"/>
                      </a:moveTo>
                      <a:lnTo>
                        <a:pt x="0" y="95"/>
                      </a:lnTo>
                      <a:lnTo>
                        <a:pt x="34" y="252"/>
                      </a:lnTo>
                      <a:lnTo>
                        <a:pt x="39" y="437"/>
                      </a:lnTo>
                      <a:lnTo>
                        <a:pt x="28" y="676"/>
                      </a:lnTo>
                      <a:lnTo>
                        <a:pt x="19" y="986"/>
                      </a:lnTo>
                      <a:lnTo>
                        <a:pt x="39" y="1020"/>
                      </a:lnTo>
                      <a:lnTo>
                        <a:pt x="54" y="680"/>
                      </a:lnTo>
                      <a:lnTo>
                        <a:pt x="64" y="428"/>
                      </a:lnTo>
                      <a:lnTo>
                        <a:pt x="54" y="266"/>
                      </a:lnTo>
                      <a:lnTo>
                        <a:pt x="39" y="156"/>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68" name="Freeform 56"/>
                <p:cNvSpPr>
                  <a:spLocks/>
                </p:cNvSpPr>
                <p:nvPr/>
              </p:nvSpPr>
              <p:spPr bwMode="auto">
                <a:xfrm>
                  <a:off x="4090" y="2999"/>
                  <a:ext cx="1031" cy="540"/>
                </a:xfrm>
                <a:custGeom>
                  <a:avLst/>
                  <a:gdLst>
                    <a:gd name="T0" fmla="*/ 10 w 1030"/>
                    <a:gd name="T1" fmla="*/ 0 h 540"/>
                    <a:gd name="T2" fmla="*/ 220 w 1030"/>
                    <a:gd name="T3" fmla="*/ 99 h 540"/>
                    <a:gd name="T4" fmla="*/ 395 w 1030"/>
                    <a:gd name="T5" fmla="*/ 171 h 540"/>
                    <a:gd name="T6" fmla="*/ 644 w 1030"/>
                    <a:gd name="T7" fmla="*/ 300 h 540"/>
                    <a:gd name="T8" fmla="*/ 808 w 1030"/>
                    <a:gd name="T9" fmla="*/ 395 h 540"/>
                    <a:gd name="T10" fmla="*/ 1029 w 1030"/>
                    <a:gd name="T11" fmla="*/ 539 h 540"/>
                    <a:gd name="T12" fmla="*/ 884 w 1030"/>
                    <a:gd name="T13" fmla="*/ 466 h 540"/>
                    <a:gd name="T14" fmla="*/ 625 w 1030"/>
                    <a:gd name="T15" fmla="*/ 318 h 540"/>
                    <a:gd name="T16" fmla="*/ 454 w 1030"/>
                    <a:gd name="T17" fmla="*/ 228 h 540"/>
                    <a:gd name="T18" fmla="*/ 244 w 1030"/>
                    <a:gd name="T19" fmla="*/ 129 h 540"/>
                    <a:gd name="T20" fmla="*/ 0 w 1030"/>
                    <a:gd name="T21" fmla="*/ 28 h 540"/>
                    <a:gd name="T22" fmla="*/ 10 w 1030"/>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0" h="540">
                      <a:moveTo>
                        <a:pt x="10" y="0"/>
                      </a:moveTo>
                      <a:lnTo>
                        <a:pt x="220" y="99"/>
                      </a:lnTo>
                      <a:lnTo>
                        <a:pt x="395" y="171"/>
                      </a:lnTo>
                      <a:lnTo>
                        <a:pt x="644" y="300"/>
                      </a:lnTo>
                      <a:lnTo>
                        <a:pt x="808" y="395"/>
                      </a:lnTo>
                      <a:lnTo>
                        <a:pt x="1029" y="539"/>
                      </a:lnTo>
                      <a:lnTo>
                        <a:pt x="884" y="466"/>
                      </a:lnTo>
                      <a:lnTo>
                        <a:pt x="625" y="318"/>
                      </a:lnTo>
                      <a:lnTo>
                        <a:pt x="454" y="228"/>
                      </a:lnTo>
                      <a:lnTo>
                        <a:pt x="244" y="129"/>
                      </a:lnTo>
                      <a:lnTo>
                        <a:pt x="0" y="28"/>
                      </a:lnTo>
                      <a:lnTo>
                        <a:pt x="1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69" name="Freeform 57"/>
                <p:cNvSpPr>
                  <a:spLocks/>
                </p:cNvSpPr>
                <p:nvPr/>
              </p:nvSpPr>
              <p:spPr bwMode="auto">
                <a:xfrm>
                  <a:off x="4032" y="3080"/>
                  <a:ext cx="975" cy="677"/>
                </a:xfrm>
                <a:custGeom>
                  <a:avLst/>
                  <a:gdLst>
                    <a:gd name="T0" fmla="*/ 0 w 975"/>
                    <a:gd name="T1" fmla="*/ 0 h 678"/>
                    <a:gd name="T2" fmla="*/ 139 w 975"/>
                    <a:gd name="T3" fmla="*/ 75 h 678"/>
                    <a:gd name="T4" fmla="*/ 329 w 975"/>
                    <a:gd name="T5" fmla="*/ 186 h 678"/>
                    <a:gd name="T6" fmla="*/ 524 w 975"/>
                    <a:gd name="T7" fmla="*/ 319 h 678"/>
                    <a:gd name="T8" fmla="*/ 699 w 975"/>
                    <a:gd name="T9" fmla="*/ 448 h 678"/>
                    <a:gd name="T10" fmla="*/ 968 w 975"/>
                    <a:gd name="T11" fmla="*/ 653 h 678"/>
                    <a:gd name="T12" fmla="*/ 974 w 975"/>
                    <a:gd name="T13" fmla="*/ 677 h 678"/>
                    <a:gd name="T14" fmla="*/ 644 w 975"/>
                    <a:gd name="T15" fmla="*/ 433 h 678"/>
                    <a:gd name="T16" fmla="*/ 414 w 975"/>
                    <a:gd name="T17" fmla="*/ 271 h 678"/>
                    <a:gd name="T18" fmla="*/ 239 w 975"/>
                    <a:gd name="T19" fmla="*/ 162 h 678"/>
                    <a:gd name="T20" fmla="*/ 64 w 975"/>
                    <a:gd name="T21" fmla="*/ 62 h 678"/>
                    <a:gd name="T22" fmla="*/ 0 w 975"/>
                    <a:gd name="T23"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5" h="678">
                      <a:moveTo>
                        <a:pt x="0" y="0"/>
                      </a:moveTo>
                      <a:lnTo>
                        <a:pt x="139" y="75"/>
                      </a:lnTo>
                      <a:lnTo>
                        <a:pt x="329" y="186"/>
                      </a:lnTo>
                      <a:lnTo>
                        <a:pt x="524" y="319"/>
                      </a:lnTo>
                      <a:lnTo>
                        <a:pt x="699" y="448"/>
                      </a:lnTo>
                      <a:lnTo>
                        <a:pt x="968" y="653"/>
                      </a:lnTo>
                      <a:lnTo>
                        <a:pt x="974" y="677"/>
                      </a:lnTo>
                      <a:lnTo>
                        <a:pt x="644" y="433"/>
                      </a:lnTo>
                      <a:lnTo>
                        <a:pt x="414" y="271"/>
                      </a:lnTo>
                      <a:lnTo>
                        <a:pt x="239" y="162"/>
                      </a:lnTo>
                      <a:lnTo>
                        <a:pt x="64" y="62"/>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70" name="Freeform 58"/>
                <p:cNvSpPr>
                  <a:spLocks/>
                </p:cNvSpPr>
                <p:nvPr/>
              </p:nvSpPr>
              <p:spPr bwMode="auto">
                <a:xfrm>
                  <a:off x="4107" y="3281"/>
                  <a:ext cx="915" cy="710"/>
                </a:xfrm>
                <a:custGeom>
                  <a:avLst/>
                  <a:gdLst>
                    <a:gd name="T0" fmla="*/ 0 w 915"/>
                    <a:gd name="T1" fmla="*/ 0 h 710"/>
                    <a:gd name="T2" fmla="*/ 159 w 915"/>
                    <a:gd name="T3" fmla="*/ 80 h 710"/>
                    <a:gd name="T4" fmla="*/ 274 w 915"/>
                    <a:gd name="T5" fmla="*/ 166 h 710"/>
                    <a:gd name="T6" fmla="*/ 394 w 915"/>
                    <a:gd name="T7" fmla="*/ 252 h 710"/>
                    <a:gd name="T8" fmla="*/ 563 w 915"/>
                    <a:gd name="T9" fmla="*/ 394 h 710"/>
                    <a:gd name="T10" fmla="*/ 744 w 915"/>
                    <a:gd name="T11" fmla="*/ 552 h 710"/>
                    <a:gd name="T12" fmla="*/ 914 w 915"/>
                    <a:gd name="T13" fmla="*/ 709 h 710"/>
                    <a:gd name="T14" fmla="*/ 654 w 915"/>
                    <a:gd name="T15" fmla="*/ 504 h 710"/>
                    <a:gd name="T16" fmla="*/ 498 w 915"/>
                    <a:gd name="T17" fmla="*/ 365 h 710"/>
                    <a:gd name="T18" fmla="*/ 309 w 915"/>
                    <a:gd name="T19" fmla="*/ 218 h 710"/>
                    <a:gd name="T20" fmla="*/ 104 w 915"/>
                    <a:gd name="T21" fmla="*/ 75 h 710"/>
                    <a:gd name="T22" fmla="*/ 0 w 915"/>
                    <a:gd name="T23"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5" h="710">
                      <a:moveTo>
                        <a:pt x="0" y="0"/>
                      </a:moveTo>
                      <a:lnTo>
                        <a:pt x="159" y="80"/>
                      </a:lnTo>
                      <a:lnTo>
                        <a:pt x="274" y="166"/>
                      </a:lnTo>
                      <a:lnTo>
                        <a:pt x="394" y="252"/>
                      </a:lnTo>
                      <a:lnTo>
                        <a:pt x="563" y="394"/>
                      </a:lnTo>
                      <a:lnTo>
                        <a:pt x="744" y="552"/>
                      </a:lnTo>
                      <a:lnTo>
                        <a:pt x="914" y="709"/>
                      </a:lnTo>
                      <a:lnTo>
                        <a:pt x="654" y="504"/>
                      </a:lnTo>
                      <a:lnTo>
                        <a:pt x="498" y="365"/>
                      </a:lnTo>
                      <a:lnTo>
                        <a:pt x="309" y="218"/>
                      </a:lnTo>
                      <a:lnTo>
                        <a:pt x="104" y="75"/>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71" name="Freeform 59"/>
                <p:cNvSpPr>
                  <a:spLocks/>
                </p:cNvSpPr>
                <p:nvPr/>
              </p:nvSpPr>
              <p:spPr bwMode="auto">
                <a:xfrm>
                  <a:off x="4101" y="3452"/>
                  <a:ext cx="881" cy="759"/>
                </a:xfrm>
                <a:custGeom>
                  <a:avLst/>
                  <a:gdLst>
                    <a:gd name="T0" fmla="*/ 0 w 881"/>
                    <a:gd name="T1" fmla="*/ 0 h 759"/>
                    <a:gd name="T2" fmla="*/ 168 w 881"/>
                    <a:gd name="T3" fmla="*/ 114 h 759"/>
                    <a:gd name="T4" fmla="*/ 334 w 881"/>
                    <a:gd name="T5" fmla="*/ 242 h 759"/>
                    <a:gd name="T6" fmla="*/ 489 w 881"/>
                    <a:gd name="T7" fmla="*/ 366 h 759"/>
                    <a:gd name="T8" fmla="*/ 689 w 881"/>
                    <a:gd name="T9" fmla="*/ 553 h 759"/>
                    <a:gd name="T10" fmla="*/ 873 w 881"/>
                    <a:gd name="T11" fmla="*/ 733 h 759"/>
                    <a:gd name="T12" fmla="*/ 880 w 881"/>
                    <a:gd name="T13" fmla="*/ 758 h 759"/>
                    <a:gd name="T14" fmla="*/ 669 w 881"/>
                    <a:gd name="T15" fmla="*/ 567 h 759"/>
                    <a:gd name="T16" fmla="*/ 528 w 881"/>
                    <a:gd name="T17" fmla="*/ 433 h 759"/>
                    <a:gd name="T18" fmla="*/ 390 w 881"/>
                    <a:gd name="T19" fmla="*/ 314 h 759"/>
                    <a:gd name="T20" fmla="*/ 249 w 881"/>
                    <a:gd name="T21" fmla="*/ 204 h 759"/>
                    <a:gd name="T22" fmla="*/ 114 w 881"/>
                    <a:gd name="T23" fmla="*/ 104 h 759"/>
                    <a:gd name="T24" fmla="*/ 0 w 881"/>
                    <a:gd name="T25"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1" h="759">
                      <a:moveTo>
                        <a:pt x="0" y="0"/>
                      </a:moveTo>
                      <a:lnTo>
                        <a:pt x="168" y="114"/>
                      </a:lnTo>
                      <a:lnTo>
                        <a:pt x="334" y="242"/>
                      </a:lnTo>
                      <a:lnTo>
                        <a:pt x="489" y="366"/>
                      </a:lnTo>
                      <a:lnTo>
                        <a:pt x="689" y="553"/>
                      </a:lnTo>
                      <a:lnTo>
                        <a:pt x="873" y="733"/>
                      </a:lnTo>
                      <a:lnTo>
                        <a:pt x="880" y="758"/>
                      </a:lnTo>
                      <a:lnTo>
                        <a:pt x="669" y="567"/>
                      </a:lnTo>
                      <a:lnTo>
                        <a:pt x="528" y="433"/>
                      </a:lnTo>
                      <a:lnTo>
                        <a:pt x="390" y="314"/>
                      </a:lnTo>
                      <a:lnTo>
                        <a:pt x="249" y="204"/>
                      </a:lnTo>
                      <a:lnTo>
                        <a:pt x="114" y="104"/>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grpSp>
          <p:nvGrpSpPr>
            <p:cNvPr id="69645" name="Group 60"/>
            <p:cNvGrpSpPr>
              <a:grpSpLocks/>
            </p:cNvGrpSpPr>
            <p:nvPr/>
          </p:nvGrpSpPr>
          <p:grpSpPr bwMode="auto">
            <a:xfrm>
              <a:off x="4707" y="2976"/>
              <a:ext cx="429" cy="912"/>
              <a:chOff x="3263" y="2529"/>
              <a:chExt cx="547" cy="1164"/>
            </a:xfrm>
          </p:grpSpPr>
          <p:sp>
            <p:nvSpPr>
              <p:cNvPr id="1062973" name="Freeform 61"/>
              <p:cNvSpPr>
                <a:spLocks/>
              </p:cNvSpPr>
              <p:nvPr/>
            </p:nvSpPr>
            <p:spPr bwMode="auto">
              <a:xfrm>
                <a:off x="3416" y="2529"/>
                <a:ext cx="209" cy="237"/>
              </a:xfrm>
              <a:custGeom>
                <a:avLst/>
                <a:gdLst>
                  <a:gd name="T0" fmla="*/ 152 w 209"/>
                  <a:gd name="T1" fmla="*/ 140 h 237"/>
                  <a:gd name="T2" fmla="*/ 158 w 209"/>
                  <a:gd name="T3" fmla="*/ 61 h 237"/>
                  <a:gd name="T4" fmla="*/ 141 w 209"/>
                  <a:gd name="T5" fmla="*/ 11 h 237"/>
                  <a:gd name="T6" fmla="*/ 113 w 209"/>
                  <a:gd name="T7" fmla="*/ 0 h 237"/>
                  <a:gd name="T8" fmla="*/ 79 w 209"/>
                  <a:gd name="T9" fmla="*/ 0 h 237"/>
                  <a:gd name="T10" fmla="*/ 51 w 209"/>
                  <a:gd name="T11" fmla="*/ 16 h 237"/>
                  <a:gd name="T12" fmla="*/ 22 w 209"/>
                  <a:gd name="T13" fmla="*/ 61 h 237"/>
                  <a:gd name="T14" fmla="*/ 0 w 209"/>
                  <a:gd name="T15" fmla="*/ 146 h 237"/>
                  <a:gd name="T16" fmla="*/ 6 w 209"/>
                  <a:gd name="T17" fmla="*/ 208 h 237"/>
                  <a:gd name="T18" fmla="*/ 29 w 209"/>
                  <a:gd name="T19" fmla="*/ 236 h 237"/>
                  <a:gd name="T20" fmla="*/ 62 w 209"/>
                  <a:gd name="T21" fmla="*/ 236 h 237"/>
                  <a:gd name="T22" fmla="*/ 119 w 209"/>
                  <a:gd name="T23" fmla="*/ 208 h 237"/>
                  <a:gd name="T24" fmla="*/ 141 w 209"/>
                  <a:gd name="T25" fmla="*/ 165 h 237"/>
                  <a:gd name="T26" fmla="*/ 198 w 209"/>
                  <a:gd name="T27" fmla="*/ 183 h 237"/>
                  <a:gd name="T28" fmla="*/ 208 w 209"/>
                  <a:gd name="T29" fmla="*/ 165 h 237"/>
                  <a:gd name="T30" fmla="*/ 152 w 209"/>
                  <a:gd name="T31" fmla="*/ 14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237">
                    <a:moveTo>
                      <a:pt x="152" y="140"/>
                    </a:moveTo>
                    <a:lnTo>
                      <a:pt x="158" y="61"/>
                    </a:lnTo>
                    <a:lnTo>
                      <a:pt x="141" y="11"/>
                    </a:lnTo>
                    <a:lnTo>
                      <a:pt x="113" y="0"/>
                    </a:lnTo>
                    <a:lnTo>
                      <a:pt x="79" y="0"/>
                    </a:lnTo>
                    <a:lnTo>
                      <a:pt x="51" y="16"/>
                    </a:lnTo>
                    <a:lnTo>
                      <a:pt x="22" y="61"/>
                    </a:lnTo>
                    <a:lnTo>
                      <a:pt x="0" y="146"/>
                    </a:lnTo>
                    <a:lnTo>
                      <a:pt x="6" y="208"/>
                    </a:lnTo>
                    <a:lnTo>
                      <a:pt x="29" y="236"/>
                    </a:lnTo>
                    <a:lnTo>
                      <a:pt x="62" y="236"/>
                    </a:lnTo>
                    <a:lnTo>
                      <a:pt x="119" y="208"/>
                    </a:lnTo>
                    <a:lnTo>
                      <a:pt x="141" y="165"/>
                    </a:lnTo>
                    <a:lnTo>
                      <a:pt x="198" y="183"/>
                    </a:lnTo>
                    <a:lnTo>
                      <a:pt x="208" y="165"/>
                    </a:lnTo>
                    <a:lnTo>
                      <a:pt x="152" y="140"/>
                    </a:lnTo>
                  </a:path>
                </a:pathLst>
              </a:custGeom>
              <a:solidFill>
                <a:srgbClr val="FF66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74" name="Freeform 62"/>
              <p:cNvSpPr>
                <a:spLocks/>
              </p:cNvSpPr>
              <p:nvPr/>
            </p:nvSpPr>
            <p:spPr bwMode="auto">
              <a:xfrm>
                <a:off x="3320" y="2803"/>
                <a:ext cx="158" cy="444"/>
              </a:xfrm>
              <a:custGeom>
                <a:avLst/>
                <a:gdLst>
                  <a:gd name="T0" fmla="*/ 136 w 159"/>
                  <a:gd name="T1" fmla="*/ 25 h 445"/>
                  <a:gd name="T2" fmla="*/ 125 w 159"/>
                  <a:gd name="T3" fmla="*/ 0 h 445"/>
                  <a:gd name="T4" fmla="*/ 82 w 159"/>
                  <a:gd name="T5" fmla="*/ 2 h 445"/>
                  <a:gd name="T6" fmla="*/ 60 w 159"/>
                  <a:gd name="T7" fmla="*/ 25 h 445"/>
                  <a:gd name="T8" fmla="*/ 43 w 159"/>
                  <a:gd name="T9" fmla="*/ 87 h 445"/>
                  <a:gd name="T10" fmla="*/ 32 w 159"/>
                  <a:gd name="T11" fmla="*/ 180 h 445"/>
                  <a:gd name="T12" fmla="*/ 40 w 159"/>
                  <a:gd name="T13" fmla="*/ 240 h 445"/>
                  <a:gd name="T14" fmla="*/ 25 w 159"/>
                  <a:gd name="T15" fmla="*/ 290 h 445"/>
                  <a:gd name="T16" fmla="*/ 0 w 159"/>
                  <a:gd name="T17" fmla="*/ 342 h 445"/>
                  <a:gd name="T18" fmla="*/ 6 w 159"/>
                  <a:gd name="T19" fmla="*/ 407 h 445"/>
                  <a:gd name="T20" fmla="*/ 32 w 159"/>
                  <a:gd name="T21" fmla="*/ 444 h 445"/>
                  <a:gd name="T22" fmla="*/ 76 w 159"/>
                  <a:gd name="T23" fmla="*/ 444 h 445"/>
                  <a:gd name="T24" fmla="*/ 119 w 159"/>
                  <a:gd name="T25" fmla="*/ 398 h 445"/>
                  <a:gd name="T26" fmla="*/ 144 w 159"/>
                  <a:gd name="T27" fmla="*/ 316 h 445"/>
                  <a:gd name="T28" fmla="*/ 158 w 159"/>
                  <a:gd name="T29" fmla="*/ 211 h 445"/>
                  <a:gd name="T30" fmla="*/ 158 w 159"/>
                  <a:gd name="T31" fmla="*/ 110 h 445"/>
                  <a:gd name="T32" fmla="*/ 144 w 159"/>
                  <a:gd name="T33" fmla="*/ 54 h 445"/>
                  <a:gd name="T34" fmla="*/ 136 w 159"/>
                  <a:gd name="T35" fmla="*/ 2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445">
                    <a:moveTo>
                      <a:pt x="136" y="25"/>
                    </a:moveTo>
                    <a:lnTo>
                      <a:pt x="125" y="0"/>
                    </a:lnTo>
                    <a:lnTo>
                      <a:pt x="82" y="2"/>
                    </a:lnTo>
                    <a:lnTo>
                      <a:pt x="60" y="25"/>
                    </a:lnTo>
                    <a:lnTo>
                      <a:pt x="43" y="87"/>
                    </a:lnTo>
                    <a:lnTo>
                      <a:pt x="32" y="180"/>
                    </a:lnTo>
                    <a:lnTo>
                      <a:pt x="40" y="240"/>
                    </a:lnTo>
                    <a:lnTo>
                      <a:pt x="25" y="290"/>
                    </a:lnTo>
                    <a:lnTo>
                      <a:pt x="0" y="342"/>
                    </a:lnTo>
                    <a:lnTo>
                      <a:pt x="6" y="407"/>
                    </a:lnTo>
                    <a:lnTo>
                      <a:pt x="32" y="444"/>
                    </a:lnTo>
                    <a:lnTo>
                      <a:pt x="76" y="444"/>
                    </a:lnTo>
                    <a:lnTo>
                      <a:pt x="119" y="398"/>
                    </a:lnTo>
                    <a:lnTo>
                      <a:pt x="144" y="316"/>
                    </a:lnTo>
                    <a:lnTo>
                      <a:pt x="158" y="211"/>
                    </a:lnTo>
                    <a:lnTo>
                      <a:pt x="158" y="110"/>
                    </a:lnTo>
                    <a:lnTo>
                      <a:pt x="144" y="54"/>
                    </a:lnTo>
                    <a:lnTo>
                      <a:pt x="136" y="25"/>
                    </a:lnTo>
                  </a:path>
                </a:pathLst>
              </a:custGeom>
              <a:solidFill>
                <a:srgbClr val="FF66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75" name="Freeform 63"/>
              <p:cNvSpPr>
                <a:spLocks/>
              </p:cNvSpPr>
              <p:nvPr/>
            </p:nvSpPr>
            <p:spPr bwMode="auto">
              <a:xfrm>
                <a:off x="3402" y="2839"/>
                <a:ext cx="408" cy="120"/>
              </a:xfrm>
              <a:custGeom>
                <a:avLst/>
                <a:gdLst>
                  <a:gd name="T0" fmla="*/ 11 w 408"/>
                  <a:gd name="T1" fmla="*/ 5 h 120"/>
                  <a:gd name="T2" fmla="*/ 0 w 408"/>
                  <a:gd name="T3" fmla="*/ 31 h 120"/>
                  <a:gd name="T4" fmla="*/ 11 w 408"/>
                  <a:gd name="T5" fmla="*/ 56 h 120"/>
                  <a:gd name="T6" fmla="*/ 54 w 408"/>
                  <a:gd name="T7" fmla="*/ 85 h 120"/>
                  <a:gd name="T8" fmla="*/ 113 w 408"/>
                  <a:gd name="T9" fmla="*/ 110 h 120"/>
                  <a:gd name="T10" fmla="*/ 187 w 408"/>
                  <a:gd name="T11" fmla="*/ 119 h 120"/>
                  <a:gd name="T12" fmla="*/ 300 w 408"/>
                  <a:gd name="T13" fmla="*/ 119 h 120"/>
                  <a:gd name="T14" fmla="*/ 356 w 408"/>
                  <a:gd name="T15" fmla="*/ 108 h 120"/>
                  <a:gd name="T16" fmla="*/ 393 w 408"/>
                  <a:gd name="T17" fmla="*/ 110 h 120"/>
                  <a:gd name="T18" fmla="*/ 407 w 408"/>
                  <a:gd name="T19" fmla="*/ 85 h 120"/>
                  <a:gd name="T20" fmla="*/ 398 w 408"/>
                  <a:gd name="T21" fmla="*/ 56 h 120"/>
                  <a:gd name="T22" fmla="*/ 381 w 408"/>
                  <a:gd name="T23" fmla="*/ 68 h 120"/>
                  <a:gd name="T24" fmla="*/ 365 w 408"/>
                  <a:gd name="T25" fmla="*/ 82 h 120"/>
                  <a:gd name="T26" fmla="*/ 339 w 408"/>
                  <a:gd name="T27" fmla="*/ 82 h 120"/>
                  <a:gd name="T28" fmla="*/ 330 w 408"/>
                  <a:gd name="T29" fmla="*/ 65 h 120"/>
                  <a:gd name="T30" fmla="*/ 314 w 408"/>
                  <a:gd name="T31" fmla="*/ 73 h 120"/>
                  <a:gd name="T32" fmla="*/ 308 w 408"/>
                  <a:gd name="T33" fmla="*/ 91 h 120"/>
                  <a:gd name="T34" fmla="*/ 255 w 408"/>
                  <a:gd name="T35" fmla="*/ 99 h 120"/>
                  <a:gd name="T36" fmla="*/ 190 w 408"/>
                  <a:gd name="T37" fmla="*/ 99 h 120"/>
                  <a:gd name="T38" fmla="*/ 130 w 408"/>
                  <a:gd name="T39" fmla="*/ 82 h 120"/>
                  <a:gd name="T40" fmla="*/ 88 w 408"/>
                  <a:gd name="T41" fmla="*/ 56 h 120"/>
                  <a:gd name="T42" fmla="*/ 62 w 408"/>
                  <a:gd name="T43" fmla="*/ 31 h 120"/>
                  <a:gd name="T44" fmla="*/ 46 w 408"/>
                  <a:gd name="T45" fmla="*/ 9 h 120"/>
                  <a:gd name="T46" fmla="*/ 29 w 408"/>
                  <a:gd name="T47" fmla="*/ 0 h 120"/>
                  <a:gd name="T48" fmla="*/ 11 w 408"/>
                  <a:gd name="T49" fmla="*/ 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8" h="120">
                    <a:moveTo>
                      <a:pt x="11" y="5"/>
                    </a:moveTo>
                    <a:lnTo>
                      <a:pt x="0" y="31"/>
                    </a:lnTo>
                    <a:lnTo>
                      <a:pt x="11" y="56"/>
                    </a:lnTo>
                    <a:lnTo>
                      <a:pt x="54" y="85"/>
                    </a:lnTo>
                    <a:lnTo>
                      <a:pt x="113" y="110"/>
                    </a:lnTo>
                    <a:lnTo>
                      <a:pt x="187" y="119"/>
                    </a:lnTo>
                    <a:lnTo>
                      <a:pt x="300" y="119"/>
                    </a:lnTo>
                    <a:lnTo>
                      <a:pt x="356" y="108"/>
                    </a:lnTo>
                    <a:lnTo>
                      <a:pt x="393" y="110"/>
                    </a:lnTo>
                    <a:lnTo>
                      <a:pt x="407" y="85"/>
                    </a:lnTo>
                    <a:lnTo>
                      <a:pt x="398" y="56"/>
                    </a:lnTo>
                    <a:lnTo>
                      <a:pt x="381" y="68"/>
                    </a:lnTo>
                    <a:lnTo>
                      <a:pt x="365" y="82"/>
                    </a:lnTo>
                    <a:lnTo>
                      <a:pt x="339" y="82"/>
                    </a:lnTo>
                    <a:lnTo>
                      <a:pt x="330" y="65"/>
                    </a:lnTo>
                    <a:lnTo>
                      <a:pt x="314" y="73"/>
                    </a:lnTo>
                    <a:lnTo>
                      <a:pt x="308" y="91"/>
                    </a:lnTo>
                    <a:lnTo>
                      <a:pt x="255" y="99"/>
                    </a:lnTo>
                    <a:lnTo>
                      <a:pt x="190" y="99"/>
                    </a:lnTo>
                    <a:lnTo>
                      <a:pt x="130" y="82"/>
                    </a:lnTo>
                    <a:lnTo>
                      <a:pt x="88" y="56"/>
                    </a:lnTo>
                    <a:lnTo>
                      <a:pt x="62" y="31"/>
                    </a:lnTo>
                    <a:lnTo>
                      <a:pt x="46" y="9"/>
                    </a:lnTo>
                    <a:lnTo>
                      <a:pt x="29" y="0"/>
                    </a:lnTo>
                    <a:lnTo>
                      <a:pt x="11" y="5"/>
                    </a:lnTo>
                  </a:path>
                </a:pathLst>
              </a:custGeom>
              <a:solidFill>
                <a:srgbClr val="FF66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76" name="Freeform 64"/>
              <p:cNvSpPr>
                <a:spLocks/>
              </p:cNvSpPr>
              <p:nvPr/>
            </p:nvSpPr>
            <p:spPr bwMode="auto">
              <a:xfrm>
                <a:off x="3405" y="2719"/>
                <a:ext cx="380" cy="139"/>
              </a:xfrm>
              <a:custGeom>
                <a:avLst/>
                <a:gdLst>
                  <a:gd name="T0" fmla="*/ 0 w 380"/>
                  <a:gd name="T1" fmla="*/ 121 h 139"/>
                  <a:gd name="T2" fmla="*/ 17 w 380"/>
                  <a:gd name="T3" fmla="*/ 93 h 139"/>
                  <a:gd name="T4" fmla="*/ 52 w 380"/>
                  <a:gd name="T5" fmla="*/ 93 h 139"/>
                  <a:gd name="T6" fmla="*/ 85 w 380"/>
                  <a:gd name="T7" fmla="*/ 101 h 139"/>
                  <a:gd name="T8" fmla="*/ 125 w 380"/>
                  <a:gd name="T9" fmla="*/ 101 h 139"/>
                  <a:gd name="T10" fmla="*/ 179 w 380"/>
                  <a:gd name="T11" fmla="*/ 93 h 139"/>
                  <a:gd name="T12" fmla="*/ 221 w 380"/>
                  <a:gd name="T13" fmla="*/ 71 h 139"/>
                  <a:gd name="T14" fmla="*/ 246 w 380"/>
                  <a:gd name="T15" fmla="*/ 59 h 139"/>
                  <a:gd name="T16" fmla="*/ 278 w 380"/>
                  <a:gd name="T17" fmla="*/ 20 h 139"/>
                  <a:gd name="T18" fmla="*/ 320 w 380"/>
                  <a:gd name="T19" fmla="*/ 0 h 139"/>
                  <a:gd name="T20" fmla="*/ 365 w 380"/>
                  <a:gd name="T21" fmla="*/ 8 h 139"/>
                  <a:gd name="T22" fmla="*/ 379 w 380"/>
                  <a:gd name="T23" fmla="*/ 28 h 139"/>
                  <a:gd name="T24" fmla="*/ 357 w 380"/>
                  <a:gd name="T25" fmla="*/ 42 h 139"/>
                  <a:gd name="T26" fmla="*/ 323 w 380"/>
                  <a:gd name="T27" fmla="*/ 36 h 139"/>
                  <a:gd name="T28" fmla="*/ 303 w 380"/>
                  <a:gd name="T29" fmla="*/ 45 h 139"/>
                  <a:gd name="T30" fmla="*/ 289 w 380"/>
                  <a:gd name="T31" fmla="*/ 68 h 139"/>
                  <a:gd name="T32" fmla="*/ 263 w 380"/>
                  <a:gd name="T33" fmla="*/ 79 h 139"/>
                  <a:gd name="T34" fmla="*/ 227 w 380"/>
                  <a:gd name="T35" fmla="*/ 96 h 139"/>
                  <a:gd name="T36" fmla="*/ 195 w 380"/>
                  <a:gd name="T37" fmla="*/ 110 h 139"/>
                  <a:gd name="T38" fmla="*/ 162 w 380"/>
                  <a:gd name="T39" fmla="*/ 121 h 139"/>
                  <a:gd name="T40" fmla="*/ 108 w 380"/>
                  <a:gd name="T41" fmla="*/ 129 h 139"/>
                  <a:gd name="T42" fmla="*/ 52 w 380"/>
                  <a:gd name="T43" fmla="*/ 138 h 139"/>
                  <a:gd name="T44" fmla="*/ 23 w 380"/>
                  <a:gd name="T45" fmla="*/ 138 h 139"/>
                  <a:gd name="T46" fmla="*/ 0 w 380"/>
                  <a:gd name="T47" fmla="*/ 1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0" h="139">
                    <a:moveTo>
                      <a:pt x="0" y="121"/>
                    </a:moveTo>
                    <a:lnTo>
                      <a:pt x="17" y="93"/>
                    </a:lnTo>
                    <a:lnTo>
                      <a:pt x="52" y="93"/>
                    </a:lnTo>
                    <a:lnTo>
                      <a:pt x="85" y="101"/>
                    </a:lnTo>
                    <a:lnTo>
                      <a:pt x="125" y="101"/>
                    </a:lnTo>
                    <a:lnTo>
                      <a:pt x="179" y="93"/>
                    </a:lnTo>
                    <a:lnTo>
                      <a:pt x="221" y="71"/>
                    </a:lnTo>
                    <a:lnTo>
                      <a:pt x="246" y="59"/>
                    </a:lnTo>
                    <a:lnTo>
                      <a:pt x="278" y="20"/>
                    </a:lnTo>
                    <a:lnTo>
                      <a:pt x="320" y="0"/>
                    </a:lnTo>
                    <a:lnTo>
                      <a:pt x="365" y="8"/>
                    </a:lnTo>
                    <a:lnTo>
                      <a:pt x="379" y="28"/>
                    </a:lnTo>
                    <a:lnTo>
                      <a:pt x="357" y="42"/>
                    </a:lnTo>
                    <a:lnTo>
                      <a:pt x="323" y="36"/>
                    </a:lnTo>
                    <a:lnTo>
                      <a:pt x="303" y="45"/>
                    </a:lnTo>
                    <a:lnTo>
                      <a:pt x="289" y="68"/>
                    </a:lnTo>
                    <a:lnTo>
                      <a:pt x="263" y="79"/>
                    </a:lnTo>
                    <a:lnTo>
                      <a:pt x="227" y="96"/>
                    </a:lnTo>
                    <a:lnTo>
                      <a:pt x="195" y="110"/>
                    </a:lnTo>
                    <a:lnTo>
                      <a:pt x="162" y="121"/>
                    </a:lnTo>
                    <a:lnTo>
                      <a:pt x="108" y="129"/>
                    </a:lnTo>
                    <a:lnTo>
                      <a:pt x="52" y="138"/>
                    </a:lnTo>
                    <a:lnTo>
                      <a:pt x="23" y="138"/>
                    </a:lnTo>
                    <a:lnTo>
                      <a:pt x="0" y="121"/>
                    </a:lnTo>
                  </a:path>
                </a:pathLst>
              </a:custGeom>
              <a:solidFill>
                <a:srgbClr val="FF66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77" name="Freeform 65"/>
              <p:cNvSpPr>
                <a:spLocks/>
              </p:cNvSpPr>
              <p:nvPr/>
            </p:nvSpPr>
            <p:spPr bwMode="auto">
              <a:xfrm>
                <a:off x="3263" y="3128"/>
                <a:ext cx="133" cy="565"/>
              </a:xfrm>
              <a:custGeom>
                <a:avLst/>
                <a:gdLst>
                  <a:gd name="T0" fmla="*/ 107 w 133"/>
                  <a:gd name="T1" fmla="*/ 0 h 566"/>
                  <a:gd name="T2" fmla="*/ 75 w 133"/>
                  <a:gd name="T3" fmla="*/ 42 h 566"/>
                  <a:gd name="T4" fmla="*/ 73 w 133"/>
                  <a:gd name="T5" fmla="*/ 102 h 566"/>
                  <a:gd name="T6" fmla="*/ 84 w 133"/>
                  <a:gd name="T7" fmla="*/ 161 h 566"/>
                  <a:gd name="T8" fmla="*/ 90 w 133"/>
                  <a:gd name="T9" fmla="*/ 235 h 566"/>
                  <a:gd name="T10" fmla="*/ 93 w 133"/>
                  <a:gd name="T11" fmla="*/ 293 h 566"/>
                  <a:gd name="T12" fmla="*/ 90 w 133"/>
                  <a:gd name="T13" fmla="*/ 364 h 566"/>
                  <a:gd name="T14" fmla="*/ 93 w 133"/>
                  <a:gd name="T15" fmla="*/ 429 h 566"/>
                  <a:gd name="T16" fmla="*/ 82 w 133"/>
                  <a:gd name="T17" fmla="*/ 463 h 566"/>
                  <a:gd name="T18" fmla="*/ 39 w 133"/>
                  <a:gd name="T19" fmla="*/ 497 h 566"/>
                  <a:gd name="T20" fmla="*/ 0 w 133"/>
                  <a:gd name="T21" fmla="*/ 531 h 566"/>
                  <a:gd name="T22" fmla="*/ 0 w 133"/>
                  <a:gd name="T23" fmla="*/ 542 h 566"/>
                  <a:gd name="T24" fmla="*/ 31 w 133"/>
                  <a:gd name="T25" fmla="*/ 565 h 566"/>
                  <a:gd name="T26" fmla="*/ 47 w 133"/>
                  <a:gd name="T27" fmla="*/ 565 h 566"/>
                  <a:gd name="T28" fmla="*/ 82 w 133"/>
                  <a:gd name="T29" fmla="*/ 506 h 566"/>
                  <a:gd name="T30" fmla="*/ 107 w 133"/>
                  <a:gd name="T31" fmla="*/ 466 h 566"/>
                  <a:gd name="T32" fmla="*/ 118 w 133"/>
                  <a:gd name="T33" fmla="*/ 463 h 566"/>
                  <a:gd name="T34" fmla="*/ 124 w 133"/>
                  <a:gd name="T35" fmla="*/ 440 h 566"/>
                  <a:gd name="T36" fmla="*/ 115 w 133"/>
                  <a:gd name="T37" fmla="*/ 412 h 566"/>
                  <a:gd name="T38" fmla="*/ 118 w 133"/>
                  <a:gd name="T39" fmla="*/ 322 h 566"/>
                  <a:gd name="T40" fmla="*/ 124 w 133"/>
                  <a:gd name="T41" fmla="*/ 226 h 566"/>
                  <a:gd name="T42" fmla="*/ 124 w 133"/>
                  <a:gd name="T43" fmla="*/ 141 h 566"/>
                  <a:gd name="T44" fmla="*/ 132 w 133"/>
                  <a:gd name="T45" fmla="*/ 73 h 566"/>
                  <a:gd name="T46" fmla="*/ 127 w 133"/>
                  <a:gd name="T47" fmla="*/ 31 h 566"/>
                  <a:gd name="T48" fmla="*/ 115 w 133"/>
                  <a:gd name="T49" fmla="*/ 17 h 566"/>
                  <a:gd name="T50" fmla="*/ 107 w 133"/>
                  <a:gd name="T5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566">
                    <a:moveTo>
                      <a:pt x="107" y="0"/>
                    </a:moveTo>
                    <a:lnTo>
                      <a:pt x="75" y="42"/>
                    </a:lnTo>
                    <a:lnTo>
                      <a:pt x="73" y="102"/>
                    </a:lnTo>
                    <a:lnTo>
                      <a:pt x="84" y="161"/>
                    </a:lnTo>
                    <a:lnTo>
                      <a:pt x="90" y="235"/>
                    </a:lnTo>
                    <a:lnTo>
                      <a:pt x="93" y="293"/>
                    </a:lnTo>
                    <a:lnTo>
                      <a:pt x="90" y="364"/>
                    </a:lnTo>
                    <a:lnTo>
                      <a:pt x="93" y="429"/>
                    </a:lnTo>
                    <a:lnTo>
                      <a:pt x="82" y="463"/>
                    </a:lnTo>
                    <a:lnTo>
                      <a:pt x="39" y="497"/>
                    </a:lnTo>
                    <a:lnTo>
                      <a:pt x="0" y="531"/>
                    </a:lnTo>
                    <a:lnTo>
                      <a:pt x="0" y="542"/>
                    </a:lnTo>
                    <a:lnTo>
                      <a:pt x="31" y="565"/>
                    </a:lnTo>
                    <a:lnTo>
                      <a:pt x="47" y="565"/>
                    </a:lnTo>
                    <a:lnTo>
                      <a:pt x="82" y="506"/>
                    </a:lnTo>
                    <a:lnTo>
                      <a:pt x="107" y="466"/>
                    </a:lnTo>
                    <a:lnTo>
                      <a:pt x="118" y="463"/>
                    </a:lnTo>
                    <a:lnTo>
                      <a:pt x="124" y="440"/>
                    </a:lnTo>
                    <a:lnTo>
                      <a:pt x="115" y="412"/>
                    </a:lnTo>
                    <a:lnTo>
                      <a:pt x="118" y="322"/>
                    </a:lnTo>
                    <a:lnTo>
                      <a:pt x="124" y="226"/>
                    </a:lnTo>
                    <a:lnTo>
                      <a:pt x="124" y="141"/>
                    </a:lnTo>
                    <a:lnTo>
                      <a:pt x="132" y="73"/>
                    </a:lnTo>
                    <a:lnTo>
                      <a:pt x="127" y="31"/>
                    </a:lnTo>
                    <a:lnTo>
                      <a:pt x="115" y="17"/>
                    </a:lnTo>
                    <a:lnTo>
                      <a:pt x="107" y="0"/>
                    </a:lnTo>
                  </a:path>
                </a:pathLst>
              </a:custGeom>
              <a:solidFill>
                <a:srgbClr val="FF66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2978" name="Freeform 66"/>
              <p:cNvSpPr>
                <a:spLocks/>
              </p:cNvSpPr>
              <p:nvPr/>
            </p:nvSpPr>
            <p:spPr bwMode="auto">
              <a:xfrm>
                <a:off x="3389" y="3128"/>
                <a:ext cx="140" cy="503"/>
              </a:xfrm>
              <a:custGeom>
                <a:avLst/>
                <a:gdLst>
                  <a:gd name="T0" fmla="*/ 17 w 140"/>
                  <a:gd name="T1" fmla="*/ 0 h 504"/>
                  <a:gd name="T2" fmla="*/ 51 w 140"/>
                  <a:gd name="T3" fmla="*/ 28 h 504"/>
                  <a:gd name="T4" fmla="*/ 68 w 140"/>
                  <a:gd name="T5" fmla="*/ 79 h 504"/>
                  <a:gd name="T6" fmla="*/ 85 w 140"/>
                  <a:gd name="T7" fmla="*/ 164 h 504"/>
                  <a:gd name="T8" fmla="*/ 94 w 140"/>
                  <a:gd name="T9" fmla="*/ 241 h 504"/>
                  <a:gd name="T10" fmla="*/ 85 w 140"/>
                  <a:gd name="T11" fmla="*/ 297 h 504"/>
                  <a:gd name="T12" fmla="*/ 71 w 140"/>
                  <a:gd name="T13" fmla="*/ 348 h 504"/>
                  <a:gd name="T14" fmla="*/ 60 w 140"/>
                  <a:gd name="T15" fmla="*/ 382 h 504"/>
                  <a:gd name="T16" fmla="*/ 60 w 140"/>
                  <a:gd name="T17" fmla="*/ 399 h 504"/>
                  <a:gd name="T18" fmla="*/ 88 w 140"/>
                  <a:gd name="T19" fmla="*/ 427 h 504"/>
                  <a:gd name="T20" fmla="*/ 136 w 140"/>
                  <a:gd name="T21" fmla="*/ 458 h 504"/>
                  <a:gd name="T22" fmla="*/ 139 w 140"/>
                  <a:gd name="T23" fmla="*/ 470 h 504"/>
                  <a:gd name="T24" fmla="*/ 114 w 140"/>
                  <a:gd name="T25" fmla="*/ 503 h 504"/>
                  <a:gd name="T26" fmla="*/ 102 w 140"/>
                  <a:gd name="T27" fmla="*/ 503 h 504"/>
                  <a:gd name="T28" fmla="*/ 60 w 140"/>
                  <a:gd name="T29" fmla="*/ 444 h 504"/>
                  <a:gd name="T30" fmla="*/ 26 w 140"/>
                  <a:gd name="T31" fmla="*/ 416 h 504"/>
                  <a:gd name="T32" fmla="*/ 21 w 140"/>
                  <a:gd name="T33" fmla="*/ 399 h 504"/>
                  <a:gd name="T34" fmla="*/ 26 w 140"/>
                  <a:gd name="T35" fmla="*/ 382 h 504"/>
                  <a:gd name="T36" fmla="*/ 37 w 140"/>
                  <a:gd name="T37" fmla="*/ 367 h 504"/>
                  <a:gd name="T38" fmla="*/ 60 w 140"/>
                  <a:gd name="T39" fmla="*/ 308 h 504"/>
                  <a:gd name="T40" fmla="*/ 68 w 140"/>
                  <a:gd name="T41" fmla="*/ 255 h 504"/>
                  <a:gd name="T42" fmla="*/ 63 w 140"/>
                  <a:gd name="T43" fmla="*/ 215 h 504"/>
                  <a:gd name="T44" fmla="*/ 46 w 140"/>
                  <a:gd name="T45" fmla="*/ 136 h 504"/>
                  <a:gd name="T46" fmla="*/ 17 w 140"/>
                  <a:gd name="T47" fmla="*/ 93 h 504"/>
                  <a:gd name="T48" fmla="*/ 0 w 140"/>
                  <a:gd name="T49" fmla="*/ 63 h 504"/>
                  <a:gd name="T50" fmla="*/ 3 w 140"/>
                  <a:gd name="T51" fmla="*/ 17 h 504"/>
                  <a:gd name="T52" fmla="*/ 17 w 140"/>
                  <a:gd name="T53"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504">
                    <a:moveTo>
                      <a:pt x="17" y="0"/>
                    </a:moveTo>
                    <a:lnTo>
                      <a:pt x="51" y="28"/>
                    </a:lnTo>
                    <a:lnTo>
                      <a:pt x="68" y="79"/>
                    </a:lnTo>
                    <a:lnTo>
                      <a:pt x="85" y="164"/>
                    </a:lnTo>
                    <a:lnTo>
                      <a:pt x="94" y="241"/>
                    </a:lnTo>
                    <a:lnTo>
                      <a:pt x="85" y="297"/>
                    </a:lnTo>
                    <a:lnTo>
                      <a:pt x="71" y="348"/>
                    </a:lnTo>
                    <a:lnTo>
                      <a:pt x="60" y="382"/>
                    </a:lnTo>
                    <a:lnTo>
                      <a:pt x="60" y="399"/>
                    </a:lnTo>
                    <a:lnTo>
                      <a:pt x="88" y="427"/>
                    </a:lnTo>
                    <a:lnTo>
                      <a:pt x="136" y="458"/>
                    </a:lnTo>
                    <a:lnTo>
                      <a:pt x="139" y="470"/>
                    </a:lnTo>
                    <a:lnTo>
                      <a:pt x="114" y="503"/>
                    </a:lnTo>
                    <a:lnTo>
                      <a:pt x="102" y="503"/>
                    </a:lnTo>
                    <a:lnTo>
                      <a:pt x="60" y="444"/>
                    </a:lnTo>
                    <a:lnTo>
                      <a:pt x="26" y="416"/>
                    </a:lnTo>
                    <a:lnTo>
                      <a:pt x="21" y="399"/>
                    </a:lnTo>
                    <a:lnTo>
                      <a:pt x="26" y="382"/>
                    </a:lnTo>
                    <a:lnTo>
                      <a:pt x="37" y="367"/>
                    </a:lnTo>
                    <a:lnTo>
                      <a:pt x="60" y="308"/>
                    </a:lnTo>
                    <a:lnTo>
                      <a:pt x="68" y="255"/>
                    </a:lnTo>
                    <a:lnTo>
                      <a:pt x="63" y="215"/>
                    </a:lnTo>
                    <a:lnTo>
                      <a:pt x="46" y="136"/>
                    </a:lnTo>
                    <a:lnTo>
                      <a:pt x="17" y="93"/>
                    </a:lnTo>
                    <a:lnTo>
                      <a:pt x="0" y="63"/>
                    </a:lnTo>
                    <a:lnTo>
                      <a:pt x="3" y="17"/>
                    </a:lnTo>
                    <a:lnTo>
                      <a:pt x="17" y="0"/>
                    </a:lnTo>
                  </a:path>
                </a:pathLst>
              </a:custGeom>
              <a:solidFill>
                <a:srgbClr val="FF66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graphicFrame>
        <p:nvGraphicFramePr>
          <p:cNvPr id="69639" name="Object 68"/>
          <p:cNvGraphicFramePr>
            <a:graphicFrameLocks noChangeAspect="1"/>
          </p:cNvGraphicFramePr>
          <p:nvPr/>
        </p:nvGraphicFramePr>
        <p:xfrm>
          <a:off x="7391400" y="1600200"/>
          <a:ext cx="723900" cy="649288"/>
        </p:xfrm>
        <a:graphic>
          <a:graphicData uri="http://schemas.openxmlformats.org/presentationml/2006/ole">
            <mc:AlternateContent xmlns:mc="http://schemas.openxmlformats.org/markup-compatibility/2006">
              <mc:Choice xmlns:v="urn:schemas-microsoft-com:vml" Requires="v">
                <p:oleObj spid="_x0000_s69844" name="位图图像" r:id="rId4" imgW="361809" imgH="323981" progId="Paint.Picture">
                  <p:embed/>
                </p:oleObj>
              </mc:Choice>
              <mc:Fallback>
                <p:oleObj name="位图图像" r:id="rId4" imgW="361809" imgH="323981" progId="Paint.Picture">
                  <p:embed/>
                  <p:pic>
                    <p:nvPicPr>
                      <p:cNvPr id="0" name="Object 68"/>
                      <p:cNvPicPr>
                        <a:picLocks noChangeAspect="1" noChangeArrowheads="1"/>
                      </p:cNvPicPr>
                      <p:nvPr/>
                    </p:nvPicPr>
                    <p:blipFill>
                      <a:blip r:embed="rId5">
                        <a:clrChange>
                          <a:clrFrom>
                            <a:srgbClr val="00FF80"/>
                          </a:clrFrom>
                          <a:clrTo>
                            <a:srgbClr val="00FF80">
                              <a:alpha val="0"/>
                            </a:srgbClr>
                          </a:clrTo>
                        </a:clrChange>
                        <a:extLst>
                          <a:ext uri="{28A0092B-C50C-407E-A947-70E740481C1C}">
                            <a14:useLocalDpi xmlns:a14="http://schemas.microsoft.com/office/drawing/2010/main" val="0"/>
                          </a:ext>
                        </a:extLst>
                      </a:blip>
                      <a:srcRect/>
                      <a:stretch>
                        <a:fillRect/>
                      </a:stretch>
                    </p:blipFill>
                    <p:spPr bwMode="auto">
                      <a:xfrm>
                        <a:off x="7391400" y="1600200"/>
                        <a:ext cx="723900" cy="64928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69640" name="Object 69"/>
          <p:cNvGraphicFramePr>
            <a:graphicFrameLocks noChangeAspect="1"/>
          </p:cNvGraphicFramePr>
          <p:nvPr/>
        </p:nvGraphicFramePr>
        <p:xfrm>
          <a:off x="6400800" y="2362200"/>
          <a:ext cx="684213" cy="684213"/>
        </p:xfrm>
        <a:graphic>
          <a:graphicData uri="http://schemas.openxmlformats.org/presentationml/2006/ole">
            <mc:AlternateContent xmlns:mc="http://schemas.openxmlformats.org/markup-compatibility/2006">
              <mc:Choice xmlns:v="urn:schemas-microsoft-com:vml" Requires="v">
                <p:oleObj spid="_x0000_s69845" name="位图图像" r:id="rId6" imgW="343039" imgH="343039" progId="Paint.Picture">
                  <p:embed/>
                </p:oleObj>
              </mc:Choice>
              <mc:Fallback>
                <p:oleObj name="位图图像" r:id="rId6" imgW="343039" imgH="343039" progId="Paint.Picture">
                  <p:embed/>
                  <p:pic>
                    <p:nvPicPr>
                      <p:cNvPr id="0" name="Object 69"/>
                      <p:cNvPicPr>
                        <a:picLocks noChangeAspect="1" noChangeArrowheads="1"/>
                      </p:cNvPicPr>
                      <p:nvPr/>
                    </p:nvPicPr>
                    <p:blipFill>
                      <a:blip r:embed="rId7">
                        <a:clrChange>
                          <a:clrFrom>
                            <a:srgbClr val="00FF80"/>
                          </a:clrFrom>
                          <a:clrTo>
                            <a:srgbClr val="00FF80">
                              <a:alpha val="0"/>
                            </a:srgbClr>
                          </a:clrTo>
                        </a:clrChange>
                        <a:extLst>
                          <a:ext uri="{28A0092B-C50C-407E-A947-70E740481C1C}">
                            <a14:useLocalDpi xmlns:a14="http://schemas.microsoft.com/office/drawing/2010/main" val="0"/>
                          </a:ext>
                        </a:extLst>
                      </a:blip>
                      <a:srcRect/>
                      <a:stretch>
                        <a:fillRect/>
                      </a:stretch>
                    </p:blipFill>
                    <p:spPr bwMode="auto">
                      <a:xfrm>
                        <a:off x="6400800" y="2362200"/>
                        <a:ext cx="684213" cy="6842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69641" name="Object 70"/>
          <p:cNvGraphicFramePr>
            <a:graphicFrameLocks noChangeAspect="1"/>
          </p:cNvGraphicFramePr>
          <p:nvPr/>
        </p:nvGraphicFramePr>
        <p:xfrm>
          <a:off x="8077200" y="2514600"/>
          <a:ext cx="684213" cy="703263"/>
        </p:xfrm>
        <a:graphic>
          <a:graphicData uri="http://schemas.openxmlformats.org/presentationml/2006/ole">
            <mc:AlternateContent xmlns:mc="http://schemas.openxmlformats.org/markup-compatibility/2006">
              <mc:Choice xmlns:v="urn:schemas-microsoft-com:vml" Requires="v">
                <p:oleObj spid="_x0000_s69846" name="位图图像" r:id="rId8" imgW="343039" imgH="352474" progId="Paint.Picture">
                  <p:embed/>
                </p:oleObj>
              </mc:Choice>
              <mc:Fallback>
                <p:oleObj name="位图图像" r:id="rId8" imgW="343039" imgH="352474" progId="Paint.Picture">
                  <p:embed/>
                  <p:pic>
                    <p:nvPicPr>
                      <p:cNvPr id="0" name="Object 70"/>
                      <p:cNvPicPr>
                        <a:picLocks noChangeAspect="1" noChangeArrowheads="1"/>
                      </p:cNvPicPr>
                      <p:nvPr/>
                    </p:nvPicPr>
                    <p:blipFill>
                      <a:blip r:embed="rId9">
                        <a:clrChange>
                          <a:clrFrom>
                            <a:srgbClr val="00FF80"/>
                          </a:clrFrom>
                          <a:clrTo>
                            <a:srgbClr val="00FF80">
                              <a:alpha val="0"/>
                            </a:srgbClr>
                          </a:clrTo>
                        </a:clrChange>
                        <a:extLst>
                          <a:ext uri="{28A0092B-C50C-407E-A947-70E740481C1C}">
                            <a14:useLocalDpi xmlns:a14="http://schemas.microsoft.com/office/drawing/2010/main" val="0"/>
                          </a:ext>
                        </a:extLst>
                      </a:blip>
                      <a:srcRect/>
                      <a:stretch>
                        <a:fillRect/>
                      </a:stretch>
                    </p:blipFill>
                    <p:spPr bwMode="auto">
                      <a:xfrm>
                        <a:off x="8077200" y="2514600"/>
                        <a:ext cx="684213" cy="7032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A3615BE4-6B33-4F12-8A07-3E5DEF17CC1C}" type="slidenum">
              <a:rPr lang="en-US" altLang="zh-CN" smtClean="0"/>
              <a:pPr>
                <a:defRPr/>
              </a:pPr>
              <a:t>41</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2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916"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2" name="Rectangle 2"/>
          <p:cNvSpPr>
            <a:spLocks noGrp="1" noChangeArrowheads="1"/>
          </p:cNvSpPr>
          <p:nvPr>
            <p:ph type="title"/>
          </p:nvPr>
        </p:nvSpPr>
        <p:spPr bwMode="auto">
          <a:xfrm>
            <a:off x="457200" y="274638"/>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创建文件夹</a:t>
            </a:r>
          </a:p>
        </p:txBody>
      </p:sp>
      <p:sp>
        <p:nvSpPr>
          <p:cNvPr id="1064963" name="Text Box 3"/>
          <p:cNvSpPr txBox="1">
            <a:spLocks noChangeArrowheads="1"/>
          </p:cNvSpPr>
          <p:nvPr/>
        </p:nvSpPr>
        <p:spPr bwMode="auto">
          <a:xfrm>
            <a:off x="654050" y="1600200"/>
            <a:ext cx="64658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buClrTx/>
              <a:buSzTx/>
              <a:buFont typeface="Monotype Sorts" pitchFamily="2" charset="2"/>
              <a:buNone/>
              <a:defRPr/>
            </a:pPr>
            <a:r>
              <a:rPr lang="zh-CN" altLang="en-US" sz="2400" i="0" u="none">
                <a:solidFill>
                  <a:schemeClr val="hlink"/>
                </a:solidFill>
                <a:latin typeface="隶书" pitchFamily="49" charset="-122"/>
                <a:ea typeface="幼圆" pitchFamily="49" charset="-122"/>
              </a:rPr>
              <a:t>快捷方法（</a:t>
            </a:r>
            <a:r>
              <a:rPr lang="en-US" altLang="zh-CN" sz="2400" i="0" u="none">
                <a:solidFill>
                  <a:schemeClr val="hlink"/>
                </a:solidFill>
                <a:latin typeface="隶书" pitchFamily="49" charset="-122"/>
                <a:ea typeface="幼圆" pitchFamily="49" charset="-122"/>
              </a:rPr>
              <a:t>1</a:t>
            </a:r>
            <a:r>
              <a:rPr lang="zh-CN" altLang="en-US" sz="2400" i="0" u="none">
                <a:solidFill>
                  <a:schemeClr val="hlink"/>
                </a:solidFill>
                <a:latin typeface="隶书" pitchFamily="49" charset="-122"/>
                <a:ea typeface="幼圆" pitchFamily="49" charset="-122"/>
              </a:rPr>
              <a:t>）：使用</a:t>
            </a:r>
            <a:r>
              <a:rPr lang="zh-CN" altLang="en-US" sz="2400" i="0" u="none">
                <a:solidFill>
                  <a:schemeClr val="accent2"/>
                </a:solidFill>
                <a:effectLst>
                  <a:outerShdw blurRad="38100" dist="38100" dir="2700000" algn="tl">
                    <a:srgbClr val="C0C0C0"/>
                  </a:outerShdw>
                </a:effectLst>
                <a:latin typeface="隶书" pitchFamily="49" charset="-122"/>
                <a:ea typeface="幼圆" pitchFamily="49" charset="-122"/>
              </a:rPr>
              <a:t>快捷菜单</a:t>
            </a:r>
            <a:r>
              <a:rPr lang="zh-CN" altLang="en-US" sz="2400" i="0" u="none">
                <a:solidFill>
                  <a:schemeClr val="hlink"/>
                </a:solidFill>
                <a:latin typeface="隶书" pitchFamily="49" charset="-122"/>
                <a:ea typeface="幼圆" pitchFamily="49" charset="-122"/>
              </a:rPr>
              <a:t>中的</a:t>
            </a:r>
            <a:r>
              <a:rPr lang="zh-CN" altLang="en-US" sz="2400" i="0" u="none">
                <a:solidFill>
                  <a:schemeClr val="accent2"/>
                </a:solidFill>
                <a:effectLst>
                  <a:outerShdw blurRad="38100" dist="38100" dir="2700000" algn="tl">
                    <a:srgbClr val="C0C0C0"/>
                  </a:outerShdw>
                </a:effectLst>
                <a:latin typeface="隶书" pitchFamily="49" charset="-122"/>
                <a:ea typeface="幼圆" pitchFamily="49" charset="-122"/>
              </a:rPr>
              <a:t>新建</a:t>
            </a:r>
            <a:r>
              <a:rPr lang="zh-CN" altLang="en-US" sz="2400" i="0" u="none">
                <a:solidFill>
                  <a:schemeClr val="hlink"/>
                </a:solidFill>
                <a:latin typeface="隶书" pitchFamily="49" charset="-122"/>
                <a:ea typeface="幼圆" pitchFamily="49" charset="-122"/>
              </a:rPr>
              <a:t>命令。</a:t>
            </a:r>
          </a:p>
        </p:txBody>
      </p:sp>
      <p:graphicFrame>
        <p:nvGraphicFramePr>
          <p:cNvPr id="70660" name="Object 5"/>
          <p:cNvGraphicFramePr>
            <a:graphicFrameLocks noChangeAspect="1"/>
          </p:cNvGraphicFramePr>
          <p:nvPr/>
        </p:nvGraphicFramePr>
        <p:xfrm>
          <a:off x="4972050" y="3352800"/>
          <a:ext cx="1504950" cy="1104900"/>
        </p:xfrm>
        <a:graphic>
          <a:graphicData uri="http://schemas.openxmlformats.org/presentationml/2006/ole">
            <mc:AlternateContent xmlns:mc="http://schemas.openxmlformats.org/markup-compatibility/2006">
              <mc:Choice xmlns:v="urn:schemas-microsoft-com:vml" Requires="v">
                <p:oleObj spid="_x0000_s70907" name="位图图像" r:id="rId4" imgW="752381" imgH="552527" progId="Paint.Picture">
                  <p:embed/>
                </p:oleObj>
              </mc:Choice>
              <mc:Fallback>
                <p:oleObj name="位图图像" r:id="rId4" imgW="752381" imgH="552527" progId="Paint.Picture">
                  <p:embed/>
                  <p:pic>
                    <p:nvPicPr>
                      <p:cNvPr id="0" name="Object 5"/>
                      <p:cNvPicPr>
                        <a:picLocks noChangeAspect="1" noChangeArrowheads="1"/>
                      </p:cNvPicPr>
                      <p:nvPr/>
                    </p:nvPicPr>
                    <p:blipFill>
                      <a:blip r:embed="rId5">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4972050" y="3352800"/>
                        <a:ext cx="1504950" cy="11049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70661" name="Object 6"/>
          <p:cNvGraphicFramePr>
            <a:graphicFrameLocks noChangeAspect="1"/>
          </p:cNvGraphicFramePr>
          <p:nvPr/>
        </p:nvGraphicFramePr>
        <p:xfrm>
          <a:off x="6953250" y="3429000"/>
          <a:ext cx="1331913" cy="1046163"/>
        </p:xfrm>
        <a:graphic>
          <a:graphicData uri="http://schemas.openxmlformats.org/presentationml/2006/ole">
            <mc:AlternateContent xmlns:mc="http://schemas.openxmlformats.org/markup-compatibility/2006">
              <mc:Choice xmlns:v="urn:schemas-microsoft-com:vml" Requires="v">
                <p:oleObj spid="_x0000_s70908" name="位图图像" r:id="rId6" imgW="666667" imgH="523810" progId="Paint.Picture">
                  <p:embed/>
                </p:oleObj>
              </mc:Choice>
              <mc:Fallback>
                <p:oleObj name="位图图像" r:id="rId6" imgW="666667" imgH="523810" progId="Paint.Picture">
                  <p:embed/>
                  <p:pic>
                    <p:nvPicPr>
                      <p:cNvPr id="0" name="Object 6"/>
                      <p:cNvPicPr>
                        <a:picLocks noChangeAspect="1" noChangeArrowheads="1"/>
                      </p:cNvPicPr>
                      <p:nvPr/>
                    </p:nvPicPr>
                    <p:blipFill>
                      <a:blip r:embed="rId7">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6953250" y="3429000"/>
                        <a:ext cx="1331913" cy="10461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1064967" name="Line 7"/>
          <p:cNvSpPr>
            <a:spLocks noChangeShapeType="1"/>
          </p:cNvSpPr>
          <p:nvPr/>
        </p:nvSpPr>
        <p:spPr bwMode="auto">
          <a:xfrm>
            <a:off x="4267200" y="3657600"/>
            <a:ext cx="1066800" cy="0"/>
          </a:xfrm>
          <a:prstGeom prst="line">
            <a:avLst/>
          </a:prstGeom>
          <a:noFill/>
          <a:ln w="38100">
            <a:solidFill>
              <a:schemeClr val="tx1"/>
            </a:solidFill>
            <a:round/>
            <a:headEnd type="none" w="sm" len="sm"/>
            <a:tailEnd type="triangle" w="med" len="med"/>
          </a:ln>
          <a:effectLst>
            <a:prstShdw prst="shdw18" dist="17961" dir="13500000">
              <a:schemeClr val="tx1">
                <a:gamma/>
                <a:shade val="60000"/>
                <a:invGamma/>
              </a:schemeClr>
            </a:prst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64968" name="Line 8"/>
          <p:cNvSpPr>
            <a:spLocks noChangeShapeType="1"/>
          </p:cNvSpPr>
          <p:nvPr/>
        </p:nvSpPr>
        <p:spPr bwMode="auto">
          <a:xfrm>
            <a:off x="6096000" y="3657600"/>
            <a:ext cx="1066800" cy="0"/>
          </a:xfrm>
          <a:prstGeom prst="line">
            <a:avLst/>
          </a:prstGeom>
          <a:noFill/>
          <a:ln w="38100">
            <a:solidFill>
              <a:schemeClr val="tx1"/>
            </a:solidFill>
            <a:round/>
            <a:headEnd type="none" w="sm" len="sm"/>
            <a:tailEnd type="triangle" w="med" len="med"/>
          </a:ln>
          <a:effectLst>
            <a:prstShdw prst="shdw18" dist="17961" dir="13500000">
              <a:schemeClr val="tx1">
                <a:gamma/>
                <a:shade val="60000"/>
                <a:invGamma/>
              </a:schemeClr>
            </a:prst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70664" name="Object 9"/>
          <p:cNvGraphicFramePr>
            <a:graphicFrameLocks noChangeAspect="1"/>
          </p:cNvGraphicFramePr>
          <p:nvPr/>
        </p:nvGraphicFramePr>
        <p:xfrm>
          <a:off x="533400" y="2057400"/>
          <a:ext cx="3857625" cy="2524125"/>
        </p:xfrm>
        <a:graphic>
          <a:graphicData uri="http://schemas.openxmlformats.org/presentationml/2006/ole">
            <mc:AlternateContent xmlns:mc="http://schemas.openxmlformats.org/markup-compatibility/2006">
              <mc:Choice xmlns:v="urn:schemas-microsoft-com:vml" Requires="v">
                <p:oleObj spid="_x0000_s70909" name="位图图像" r:id="rId8" imgW="3858164" imgH="2523810" progId="Paint.Picture">
                  <p:embed/>
                </p:oleObj>
              </mc:Choice>
              <mc:Fallback>
                <p:oleObj name="位图图像" r:id="rId8" imgW="3858164" imgH="2523810" progId="Paint.Picture">
                  <p:embed/>
                  <p:pic>
                    <p:nvPicPr>
                      <p:cNvPr id="0" name="Object 9"/>
                      <p:cNvPicPr>
                        <a:picLocks noChangeAspect="1" noChangeArrowheads="1"/>
                      </p:cNvPicPr>
                      <p:nvPr/>
                    </p:nvPicPr>
                    <p:blipFill>
                      <a:blip r:embed="rId9">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533400" y="2057400"/>
                        <a:ext cx="3857625" cy="25241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70665" name="Text Box 10"/>
          <p:cNvSpPr txBox="1">
            <a:spLocks noChangeArrowheads="1"/>
          </p:cNvSpPr>
          <p:nvPr/>
        </p:nvSpPr>
        <p:spPr bwMode="auto">
          <a:xfrm>
            <a:off x="4419600" y="2974975"/>
            <a:ext cx="7937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lnSpc>
                <a:spcPct val="120000"/>
              </a:lnSpc>
              <a:buClrTx/>
              <a:buSzTx/>
              <a:buFont typeface="Monotype Sorts" pitchFamily="2" charset="2"/>
              <a:buNone/>
            </a:pPr>
            <a:r>
              <a:rPr lang="zh-CN" altLang="en-US" sz="2400" i="0" u="none">
                <a:solidFill>
                  <a:schemeClr val="hlink"/>
                </a:solidFill>
                <a:latin typeface="隶书" pitchFamily="49" charset="-122"/>
                <a:ea typeface="幼圆" pitchFamily="49" charset="-122"/>
              </a:rPr>
              <a:t>创建</a:t>
            </a:r>
          </a:p>
        </p:txBody>
      </p:sp>
      <p:sp>
        <p:nvSpPr>
          <p:cNvPr id="70666" name="Text Box 11"/>
          <p:cNvSpPr txBox="1">
            <a:spLocks noChangeArrowheads="1"/>
          </p:cNvSpPr>
          <p:nvPr/>
        </p:nvSpPr>
        <p:spPr bwMode="auto">
          <a:xfrm>
            <a:off x="6248400" y="2971800"/>
            <a:ext cx="7937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lnSpc>
                <a:spcPct val="120000"/>
              </a:lnSpc>
              <a:buClrTx/>
              <a:buSzTx/>
              <a:buFont typeface="Monotype Sorts" pitchFamily="2" charset="2"/>
              <a:buNone/>
            </a:pPr>
            <a:r>
              <a:rPr lang="zh-CN" altLang="en-US" sz="2400" i="0" u="none">
                <a:solidFill>
                  <a:schemeClr val="hlink"/>
                </a:solidFill>
                <a:latin typeface="隶书" pitchFamily="49" charset="-122"/>
                <a:ea typeface="幼圆" pitchFamily="49" charset="-122"/>
              </a:rPr>
              <a:t>更名</a:t>
            </a:r>
          </a:p>
        </p:txBody>
      </p:sp>
      <p:graphicFrame>
        <p:nvGraphicFramePr>
          <p:cNvPr id="70667" name="Object 12"/>
          <p:cNvGraphicFramePr>
            <a:graphicFrameLocks noChangeAspect="1"/>
          </p:cNvGraphicFramePr>
          <p:nvPr/>
        </p:nvGraphicFramePr>
        <p:xfrm>
          <a:off x="609600" y="5257800"/>
          <a:ext cx="5334000" cy="790575"/>
        </p:xfrm>
        <a:graphic>
          <a:graphicData uri="http://schemas.openxmlformats.org/presentationml/2006/ole">
            <mc:AlternateContent xmlns:mc="http://schemas.openxmlformats.org/markup-compatibility/2006">
              <mc:Choice xmlns:v="urn:schemas-microsoft-com:vml" Requires="v">
                <p:oleObj spid="_x0000_s70910" name="位图图像" r:id="rId10" imgW="5334745" imgH="790476" progId="Paint.Picture">
                  <p:embed/>
                </p:oleObj>
              </mc:Choice>
              <mc:Fallback>
                <p:oleObj name="位图图像" r:id="rId10" imgW="5334745" imgH="790476" progId="Paint.Picture">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 y="5257800"/>
                        <a:ext cx="5334000" cy="7905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1064973" name="Text Box 13"/>
          <p:cNvSpPr txBox="1">
            <a:spLocks noChangeArrowheads="1"/>
          </p:cNvSpPr>
          <p:nvPr/>
        </p:nvSpPr>
        <p:spPr bwMode="auto">
          <a:xfrm>
            <a:off x="533400" y="4572000"/>
            <a:ext cx="70786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buClrTx/>
              <a:buSzTx/>
              <a:buFont typeface="Monotype Sorts" pitchFamily="2" charset="2"/>
              <a:buNone/>
              <a:defRPr/>
            </a:pPr>
            <a:r>
              <a:rPr lang="zh-CN" altLang="en-US" sz="2400" i="0" u="none">
                <a:solidFill>
                  <a:schemeClr val="hlink"/>
                </a:solidFill>
                <a:latin typeface="隶书" pitchFamily="49" charset="-122"/>
                <a:ea typeface="幼圆" pitchFamily="49" charset="-122"/>
              </a:rPr>
              <a:t>快捷方法（</a:t>
            </a:r>
            <a:r>
              <a:rPr lang="en-US" altLang="zh-CN" sz="2400" i="0" u="none">
                <a:solidFill>
                  <a:schemeClr val="hlink"/>
                </a:solidFill>
                <a:latin typeface="隶书" pitchFamily="49" charset="-122"/>
                <a:ea typeface="幼圆" pitchFamily="49" charset="-122"/>
              </a:rPr>
              <a:t>2</a:t>
            </a:r>
            <a:r>
              <a:rPr lang="zh-CN" altLang="en-US" sz="2400" i="0" u="none">
                <a:solidFill>
                  <a:schemeClr val="hlink"/>
                </a:solidFill>
                <a:latin typeface="隶书" pitchFamily="49" charset="-122"/>
                <a:ea typeface="幼圆" pitchFamily="49" charset="-122"/>
              </a:rPr>
              <a:t>）：使用</a:t>
            </a:r>
            <a:r>
              <a:rPr lang="zh-CN" altLang="en-US" sz="2400" i="0" u="none">
                <a:solidFill>
                  <a:schemeClr val="accent2"/>
                </a:solidFill>
                <a:effectLst>
                  <a:outerShdw blurRad="38100" dist="38100" dir="2700000" algn="tl">
                    <a:srgbClr val="C0C0C0"/>
                  </a:outerShdw>
                </a:effectLst>
                <a:latin typeface="隶书" pitchFamily="49" charset="-122"/>
                <a:ea typeface="幼圆" pitchFamily="49" charset="-122"/>
              </a:rPr>
              <a:t>对话框</a:t>
            </a:r>
            <a:r>
              <a:rPr lang="zh-CN" altLang="en-US" sz="2400" i="0" u="none">
                <a:solidFill>
                  <a:schemeClr val="hlink"/>
                </a:solidFill>
                <a:latin typeface="隶书" pitchFamily="49" charset="-122"/>
                <a:ea typeface="幼圆" pitchFamily="49" charset="-122"/>
              </a:rPr>
              <a:t>中的</a:t>
            </a:r>
            <a:r>
              <a:rPr lang="zh-CN" altLang="en-US" sz="2400" i="0" u="none">
                <a:solidFill>
                  <a:schemeClr val="accent2"/>
                </a:solidFill>
                <a:effectLst>
                  <a:outerShdw blurRad="38100" dist="38100" dir="2700000" algn="tl">
                    <a:srgbClr val="C0C0C0"/>
                  </a:outerShdw>
                </a:effectLst>
                <a:latin typeface="隶书" pitchFamily="49" charset="-122"/>
                <a:ea typeface="幼圆" pitchFamily="49" charset="-122"/>
              </a:rPr>
              <a:t>新建文件夹</a:t>
            </a:r>
            <a:r>
              <a:rPr lang="zh-CN" altLang="en-US" sz="2400" i="0" u="none">
                <a:solidFill>
                  <a:schemeClr val="hlink"/>
                </a:solidFill>
                <a:latin typeface="隶书" pitchFamily="49" charset="-122"/>
                <a:ea typeface="幼圆" pitchFamily="49" charset="-122"/>
              </a:rPr>
              <a:t>按钮。</a:t>
            </a:r>
          </a:p>
        </p:txBody>
      </p:sp>
      <p:graphicFrame>
        <p:nvGraphicFramePr>
          <p:cNvPr id="70669" name="Object 14"/>
          <p:cNvGraphicFramePr>
            <a:graphicFrameLocks noChangeAspect="1"/>
          </p:cNvGraphicFramePr>
          <p:nvPr/>
        </p:nvGraphicFramePr>
        <p:xfrm>
          <a:off x="6096000" y="5486400"/>
          <a:ext cx="762000" cy="685800"/>
        </p:xfrm>
        <a:graphic>
          <a:graphicData uri="http://schemas.openxmlformats.org/presentationml/2006/ole">
            <mc:AlternateContent xmlns:mc="http://schemas.openxmlformats.org/markup-compatibility/2006">
              <mc:Choice xmlns:v="urn:schemas-microsoft-com:vml" Requires="v">
                <p:oleObj spid="_x0000_s70911" name="位图图像" r:id="rId12" imgW="762106" imgH="685714" progId="Paint.Picture">
                  <p:embed/>
                </p:oleObj>
              </mc:Choice>
              <mc:Fallback>
                <p:oleObj name="位图图像" r:id="rId12" imgW="762106" imgH="685714" progId="Paint.Picture">
                  <p:embed/>
                  <p:pic>
                    <p:nvPicPr>
                      <p:cNvPr id="0" name="Object 14"/>
                      <p:cNvPicPr>
                        <a:picLocks noChangeAspect="1" noChangeArrowheads="1"/>
                      </p:cNvPicPr>
                      <p:nvPr/>
                    </p:nvPicPr>
                    <p:blipFill>
                      <a:blip r:embed="rId13">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6096000" y="5486400"/>
                        <a:ext cx="762000" cy="685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1064975" name="Rectangle 15"/>
          <p:cNvSpPr>
            <a:spLocks noChangeArrowheads="1"/>
          </p:cNvSpPr>
          <p:nvPr/>
        </p:nvSpPr>
        <p:spPr bwMode="auto">
          <a:xfrm>
            <a:off x="4495800" y="5486400"/>
            <a:ext cx="228600" cy="228600"/>
          </a:xfrm>
          <a:prstGeom prst="rect">
            <a:avLst/>
          </a:prstGeom>
          <a:noFill/>
          <a:ln w="38100">
            <a:solidFill>
              <a:srgbClr val="FF0000"/>
            </a:solidFill>
            <a:miter lim="800000"/>
            <a:headEnd type="none" w="sm" len="sm"/>
            <a:tailEnd type="none" w="sm" len="sm"/>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93EA1ED1-6A0C-412B-943D-D0DE5ACF3009}" type="slidenum">
              <a:rPr lang="en-US" altLang="zh-CN" smtClean="0"/>
              <a:pPr>
                <a:defRPr/>
              </a:pPr>
              <a:t>42</a:t>
            </a:fld>
            <a:endParaRPr lang="en-US" altLang="zh-CN"/>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0" name="Rectangle 2"/>
          <p:cNvSpPr>
            <a:spLocks noGrp="1" noChangeArrowheads="1"/>
          </p:cNvSpPr>
          <p:nvPr>
            <p:ph type="title"/>
          </p:nvPr>
        </p:nvSpPr>
        <p:spPr bwMode="auto">
          <a:xfrm>
            <a:off x="0" y="0"/>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复制、移动文件和文件夹</a:t>
            </a:r>
          </a:p>
        </p:txBody>
      </p:sp>
      <p:sp>
        <p:nvSpPr>
          <p:cNvPr id="1067012" name="Rectangle 4"/>
          <p:cNvSpPr>
            <a:spLocks noChangeArrowheads="1"/>
          </p:cNvSpPr>
          <p:nvPr/>
        </p:nvSpPr>
        <p:spPr bwMode="auto">
          <a:xfrm>
            <a:off x="914400" y="1752600"/>
            <a:ext cx="63119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buClrTx/>
              <a:buSzTx/>
              <a:buFontTx/>
              <a:buNone/>
              <a:defRPr/>
            </a:pPr>
            <a:r>
              <a:rPr lang="zh-CN" altLang="en-US" sz="2400" i="0" u="none">
                <a:solidFill>
                  <a:schemeClr val="accent2"/>
                </a:solidFill>
                <a:latin typeface="幼圆" pitchFamily="49" charset="-122"/>
                <a:ea typeface="幼圆" pitchFamily="49" charset="-122"/>
              </a:rPr>
              <a:t>最简单的方法</a:t>
            </a:r>
            <a:r>
              <a:rPr lang="zh-CN" altLang="en-US" sz="2400" i="0" u="none">
                <a:solidFill>
                  <a:srgbClr val="5F5F5F"/>
                </a:solidFill>
                <a:latin typeface="幼圆" pitchFamily="49" charset="-122"/>
                <a:ea typeface="幼圆" pitchFamily="49" charset="-122"/>
              </a:rPr>
              <a:t>（</a:t>
            </a:r>
            <a:r>
              <a:rPr lang="zh-CN" altLang="en-US" sz="2400" i="0" u="none">
                <a:solidFill>
                  <a:srgbClr val="FF9900"/>
                </a:solidFill>
                <a:effectLst>
                  <a:outerShdw blurRad="38100" dist="38100" dir="2700000" algn="tl">
                    <a:srgbClr val="C0C0C0"/>
                  </a:outerShdw>
                </a:effectLst>
                <a:latin typeface="幼圆" pitchFamily="49" charset="-122"/>
                <a:ea typeface="幼圆" pitchFamily="49" charset="-122"/>
              </a:rPr>
              <a:t>拖放</a:t>
            </a:r>
            <a:r>
              <a:rPr lang="zh-CN" altLang="en-US" sz="2400" i="0" u="none">
                <a:solidFill>
                  <a:srgbClr val="5F5F5F"/>
                </a:solidFill>
                <a:latin typeface="幼圆" pitchFamily="49" charset="-122"/>
                <a:ea typeface="幼圆" pitchFamily="49" charset="-122"/>
              </a:rPr>
              <a:t>）：</a:t>
            </a:r>
          </a:p>
          <a:p>
            <a:pPr eaLnBrk="0" hangingPunct="0">
              <a:buClrTx/>
              <a:buSzTx/>
              <a:buFontTx/>
              <a:buNone/>
              <a:defRPr/>
            </a:pPr>
            <a:r>
              <a:rPr lang="zh-CN" altLang="en-US" sz="2400" i="0" u="none">
                <a:solidFill>
                  <a:schemeClr val="accent2"/>
                </a:solidFill>
                <a:latin typeface="幼圆" pitchFamily="49" charset="-122"/>
                <a:ea typeface="幼圆" pitchFamily="49" charset="-122"/>
              </a:rPr>
              <a:t>直接用鼠标把选中的文件的图标</a:t>
            </a:r>
            <a:r>
              <a:rPr lang="zh-CN" altLang="en-US" sz="2400" i="0" u="none">
                <a:solidFill>
                  <a:srgbClr val="FF9900"/>
                </a:solidFill>
                <a:effectLst>
                  <a:outerShdw blurRad="38100" dist="38100" dir="2700000" algn="tl">
                    <a:srgbClr val="C0C0C0"/>
                  </a:outerShdw>
                </a:effectLst>
                <a:latin typeface="幼圆" pitchFamily="49" charset="-122"/>
                <a:ea typeface="幼圆" pitchFamily="49" charset="-122"/>
              </a:rPr>
              <a:t>拖放</a:t>
            </a:r>
            <a:r>
              <a:rPr lang="zh-CN" altLang="en-US" sz="2400" i="0" u="none">
                <a:solidFill>
                  <a:schemeClr val="accent2"/>
                </a:solidFill>
                <a:latin typeface="幼圆" pitchFamily="49" charset="-122"/>
                <a:ea typeface="幼圆" pitchFamily="49" charset="-122"/>
              </a:rPr>
              <a:t>到目的地</a:t>
            </a:r>
          </a:p>
        </p:txBody>
      </p:sp>
      <p:sp>
        <p:nvSpPr>
          <p:cNvPr id="1067013" name="Rectangle 5"/>
          <p:cNvSpPr>
            <a:spLocks noChangeArrowheads="1"/>
          </p:cNvSpPr>
          <p:nvPr/>
        </p:nvSpPr>
        <p:spPr bwMode="auto">
          <a:xfrm>
            <a:off x="990600" y="2743200"/>
            <a:ext cx="6400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buClrTx/>
              <a:buSzTx/>
              <a:buFontTx/>
              <a:buNone/>
              <a:defRPr/>
            </a:pPr>
            <a:r>
              <a:rPr lang="zh-CN" altLang="en-US" sz="2400" i="0" u="none">
                <a:solidFill>
                  <a:schemeClr val="accent2"/>
                </a:solidFill>
                <a:latin typeface="幼圆" pitchFamily="49" charset="-122"/>
                <a:ea typeface="幼圆" pitchFamily="49" charset="-122"/>
              </a:rPr>
              <a:t>相同磁盘：</a:t>
            </a:r>
          </a:p>
          <a:p>
            <a:pPr eaLnBrk="0" hangingPunct="0">
              <a:buClrTx/>
              <a:buSzTx/>
              <a:buFontTx/>
              <a:buNone/>
              <a:defRPr/>
            </a:pPr>
            <a:r>
              <a:rPr lang="zh-CN" altLang="en-US" sz="2400" i="0" u="none">
                <a:solidFill>
                  <a:schemeClr val="accent2"/>
                </a:solidFill>
                <a:latin typeface="幼圆" pitchFamily="49" charset="-122"/>
                <a:ea typeface="幼圆" pitchFamily="49" charset="-122"/>
              </a:rPr>
              <a:t>在同一磁盘上</a:t>
            </a:r>
            <a:r>
              <a:rPr lang="zh-CN" altLang="en-US" sz="2400" i="0" u="none">
                <a:solidFill>
                  <a:srgbClr val="FF9900"/>
                </a:solidFill>
                <a:effectLst>
                  <a:outerShdw blurRad="38100" dist="38100" dir="2700000" algn="tl">
                    <a:srgbClr val="C0C0C0"/>
                  </a:outerShdw>
                </a:effectLst>
                <a:latin typeface="幼圆" pitchFamily="49" charset="-122"/>
                <a:ea typeface="幼圆" pitchFamily="49" charset="-122"/>
              </a:rPr>
              <a:t>拖放</a:t>
            </a:r>
            <a:r>
              <a:rPr lang="zh-CN" altLang="en-US" sz="2400" i="0" u="none">
                <a:solidFill>
                  <a:schemeClr val="accent2"/>
                </a:solidFill>
                <a:latin typeface="幼圆" pitchFamily="49" charset="-122"/>
                <a:ea typeface="幼圆" pitchFamily="49" charset="-122"/>
              </a:rPr>
              <a:t>文件或文件夹执行</a:t>
            </a:r>
            <a:r>
              <a:rPr lang="zh-CN" altLang="en-US" sz="2400" i="0" u="none">
                <a:solidFill>
                  <a:srgbClr val="FF0000"/>
                </a:solidFill>
                <a:effectLst>
                  <a:outerShdw blurRad="38100" dist="38100" dir="2700000" algn="tl">
                    <a:srgbClr val="C0C0C0"/>
                  </a:outerShdw>
                </a:effectLst>
                <a:latin typeface="幼圆" pitchFamily="49" charset="-122"/>
                <a:ea typeface="幼圆" pitchFamily="49" charset="-122"/>
              </a:rPr>
              <a:t>移动</a:t>
            </a:r>
            <a:r>
              <a:rPr lang="zh-CN" altLang="en-US" sz="2400" i="0" u="none">
                <a:solidFill>
                  <a:srgbClr val="5F5F5F"/>
                </a:solidFill>
                <a:latin typeface="幼圆" pitchFamily="49" charset="-122"/>
                <a:ea typeface="幼圆" pitchFamily="49" charset="-122"/>
              </a:rPr>
              <a:t>命令</a:t>
            </a:r>
          </a:p>
          <a:p>
            <a:pPr eaLnBrk="0" hangingPunct="0">
              <a:buClrTx/>
              <a:buSzTx/>
              <a:buFontTx/>
              <a:buNone/>
              <a:defRPr/>
            </a:pPr>
            <a:r>
              <a:rPr lang="zh-CN" altLang="en-US" sz="2400" i="0" u="none">
                <a:solidFill>
                  <a:schemeClr val="accent2"/>
                </a:solidFill>
                <a:latin typeface="幼圆" pitchFamily="49" charset="-122"/>
                <a:ea typeface="幼圆" pitchFamily="49" charset="-122"/>
              </a:rPr>
              <a:t>若</a:t>
            </a:r>
            <a:r>
              <a:rPr lang="zh-CN" altLang="en-US" sz="2400" i="0" u="none">
                <a:solidFill>
                  <a:srgbClr val="FF9900"/>
                </a:solidFill>
                <a:effectLst>
                  <a:outerShdw blurRad="38100" dist="38100" dir="2700000" algn="tl">
                    <a:srgbClr val="C0C0C0"/>
                  </a:outerShdw>
                </a:effectLst>
                <a:latin typeface="幼圆" pitchFamily="49" charset="-122"/>
                <a:ea typeface="幼圆" pitchFamily="49" charset="-122"/>
              </a:rPr>
              <a:t>拖放</a:t>
            </a:r>
            <a:r>
              <a:rPr lang="zh-CN" altLang="en-US" sz="2400" i="0" u="none">
                <a:solidFill>
                  <a:schemeClr val="accent2"/>
                </a:solidFill>
                <a:latin typeface="幼圆" pitchFamily="49" charset="-122"/>
                <a:ea typeface="幼圆" pitchFamily="49" charset="-122"/>
              </a:rPr>
              <a:t>文件时按下</a:t>
            </a:r>
            <a:r>
              <a:rPr lang="en-US" altLang="zh-CN" sz="2400" i="0" u="none">
                <a:solidFill>
                  <a:srgbClr val="FF9900"/>
                </a:solidFill>
                <a:effectLst>
                  <a:outerShdw blurRad="38100" dist="38100" dir="2700000" algn="tl">
                    <a:srgbClr val="C0C0C0"/>
                  </a:outerShdw>
                </a:effectLst>
                <a:latin typeface="幼圆" pitchFamily="49" charset="-122"/>
                <a:ea typeface="幼圆" pitchFamily="49" charset="-122"/>
              </a:rPr>
              <a:t>Ctrl</a:t>
            </a:r>
            <a:r>
              <a:rPr lang="zh-CN" altLang="en-US" sz="2400" i="0" u="none">
                <a:solidFill>
                  <a:schemeClr val="accent2"/>
                </a:solidFill>
                <a:latin typeface="幼圆" pitchFamily="49" charset="-122"/>
                <a:ea typeface="幼圆" pitchFamily="49" charset="-122"/>
              </a:rPr>
              <a:t>键则执行</a:t>
            </a:r>
            <a:r>
              <a:rPr lang="zh-CN" altLang="en-US" sz="2400" i="0" u="none">
                <a:solidFill>
                  <a:srgbClr val="FF9900"/>
                </a:solidFill>
                <a:effectLst>
                  <a:outerShdw blurRad="38100" dist="38100" dir="2700000" algn="tl">
                    <a:srgbClr val="C0C0C0"/>
                  </a:outerShdw>
                </a:effectLst>
                <a:latin typeface="幼圆" pitchFamily="49" charset="-122"/>
                <a:ea typeface="幼圆" pitchFamily="49" charset="-122"/>
              </a:rPr>
              <a:t>复制</a:t>
            </a:r>
            <a:r>
              <a:rPr lang="zh-CN" altLang="en-US" sz="2400" i="0" u="none">
                <a:solidFill>
                  <a:schemeClr val="accent2"/>
                </a:solidFill>
                <a:latin typeface="幼圆" pitchFamily="49" charset="-122"/>
                <a:ea typeface="幼圆" pitchFamily="49" charset="-122"/>
              </a:rPr>
              <a:t>操作</a:t>
            </a:r>
          </a:p>
        </p:txBody>
      </p:sp>
      <p:sp>
        <p:nvSpPr>
          <p:cNvPr id="1067014" name="Rectangle 6"/>
          <p:cNvSpPr>
            <a:spLocks noChangeArrowheads="1"/>
          </p:cNvSpPr>
          <p:nvPr/>
        </p:nvSpPr>
        <p:spPr bwMode="auto">
          <a:xfrm>
            <a:off x="990600" y="4038600"/>
            <a:ext cx="6618288"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125000"/>
              </a:lnSpc>
              <a:buClrTx/>
              <a:buSzTx/>
              <a:buFontTx/>
              <a:buNone/>
              <a:defRPr/>
            </a:pPr>
            <a:r>
              <a:rPr lang="zh-CN" altLang="en-US" sz="2400" i="0" u="none">
                <a:solidFill>
                  <a:schemeClr val="accent2"/>
                </a:solidFill>
                <a:latin typeface="幼圆" pitchFamily="49" charset="-122"/>
                <a:ea typeface="幼圆" pitchFamily="49" charset="-122"/>
              </a:rPr>
              <a:t>不同磁盘</a:t>
            </a:r>
            <a:r>
              <a:rPr lang="zh-CN" altLang="en-US" sz="2400" i="0" u="none">
                <a:solidFill>
                  <a:srgbClr val="5F5F5F"/>
                </a:solidFill>
                <a:latin typeface="幼圆" pitchFamily="49" charset="-122"/>
                <a:ea typeface="幼圆" pitchFamily="49" charset="-122"/>
              </a:rPr>
              <a:t>：</a:t>
            </a:r>
          </a:p>
          <a:p>
            <a:pPr eaLnBrk="0" hangingPunct="0">
              <a:lnSpc>
                <a:spcPct val="125000"/>
              </a:lnSpc>
              <a:buClrTx/>
              <a:buSzTx/>
              <a:buFontTx/>
              <a:buNone/>
              <a:defRPr/>
            </a:pPr>
            <a:r>
              <a:rPr lang="zh-CN" altLang="en-US" sz="2400" i="0" u="none">
                <a:solidFill>
                  <a:schemeClr val="accent2"/>
                </a:solidFill>
                <a:latin typeface="幼圆" pitchFamily="49" charset="-122"/>
                <a:ea typeface="幼圆" pitchFamily="49" charset="-122"/>
              </a:rPr>
              <a:t>在不同磁盘之间</a:t>
            </a:r>
            <a:r>
              <a:rPr lang="zh-CN" altLang="en-US" sz="2400" i="0" u="none">
                <a:solidFill>
                  <a:srgbClr val="FF9900"/>
                </a:solidFill>
                <a:effectLst>
                  <a:outerShdw blurRad="38100" dist="38100" dir="2700000" algn="tl">
                    <a:srgbClr val="C0C0C0"/>
                  </a:outerShdw>
                </a:effectLst>
                <a:latin typeface="幼圆" pitchFamily="49" charset="-122"/>
                <a:ea typeface="幼圆" pitchFamily="49" charset="-122"/>
              </a:rPr>
              <a:t>拖放</a:t>
            </a:r>
            <a:r>
              <a:rPr lang="zh-CN" altLang="en-US" sz="2400" i="0" u="none">
                <a:solidFill>
                  <a:schemeClr val="accent2"/>
                </a:solidFill>
                <a:latin typeface="幼圆" pitchFamily="49" charset="-122"/>
                <a:ea typeface="幼圆" pitchFamily="49" charset="-122"/>
              </a:rPr>
              <a:t>文件或文件夹执行</a:t>
            </a:r>
            <a:r>
              <a:rPr lang="zh-CN" altLang="en-US" sz="2400" i="0" u="none">
                <a:solidFill>
                  <a:srgbClr val="FF9900"/>
                </a:solidFill>
                <a:effectLst>
                  <a:outerShdw blurRad="38100" dist="38100" dir="2700000" algn="tl">
                    <a:srgbClr val="C0C0C0"/>
                  </a:outerShdw>
                </a:effectLst>
                <a:latin typeface="幼圆" pitchFamily="49" charset="-122"/>
                <a:ea typeface="幼圆" pitchFamily="49" charset="-122"/>
              </a:rPr>
              <a:t>复制</a:t>
            </a:r>
            <a:r>
              <a:rPr lang="zh-CN" altLang="en-US" sz="2400" i="0" u="none">
                <a:solidFill>
                  <a:schemeClr val="accent2"/>
                </a:solidFill>
                <a:latin typeface="幼圆" pitchFamily="49" charset="-122"/>
                <a:ea typeface="幼圆" pitchFamily="49" charset="-122"/>
              </a:rPr>
              <a:t>命令</a:t>
            </a:r>
          </a:p>
          <a:p>
            <a:pPr eaLnBrk="0" hangingPunct="0">
              <a:lnSpc>
                <a:spcPct val="125000"/>
              </a:lnSpc>
              <a:buClrTx/>
              <a:buSzTx/>
              <a:buFontTx/>
              <a:buNone/>
              <a:defRPr/>
            </a:pPr>
            <a:r>
              <a:rPr lang="zh-CN" altLang="en-US" sz="2400" i="0" u="none">
                <a:solidFill>
                  <a:schemeClr val="accent2"/>
                </a:solidFill>
                <a:latin typeface="幼圆" pitchFamily="49" charset="-122"/>
                <a:ea typeface="幼圆" pitchFamily="49" charset="-122"/>
              </a:rPr>
              <a:t>若</a:t>
            </a:r>
            <a:r>
              <a:rPr lang="zh-CN" altLang="en-US" sz="2400" i="0" u="none">
                <a:solidFill>
                  <a:srgbClr val="FF9900"/>
                </a:solidFill>
                <a:effectLst>
                  <a:outerShdw blurRad="38100" dist="38100" dir="2700000" algn="tl">
                    <a:srgbClr val="C0C0C0"/>
                  </a:outerShdw>
                </a:effectLst>
                <a:latin typeface="幼圆" pitchFamily="49" charset="-122"/>
                <a:ea typeface="幼圆" pitchFamily="49" charset="-122"/>
              </a:rPr>
              <a:t>拖放</a:t>
            </a:r>
            <a:r>
              <a:rPr lang="zh-CN" altLang="en-US" sz="2400" i="0" u="none">
                <a:solidFill>
                  <a:schemeClr val="accent2"/>
                </a:solidFill>
                <a:latin typeface="幼圆" pitchFamily="49" charset="-122"/>
                <a:ea typeface="幼圆" pitchFamily="49" charset="-122"/>
              </a:rPr>
              <a:t>文件时按下</a:t>
            </a:r>
            <a:r>
              <a:rPr lang="en-US" altLang="zh-CN" sz="2400" i="0" u="none">
                <a:solidFill>
                  <a:srgbClr val="FF9900"/>
                </a:solidFill>
                <a:effectLst>
                  <a:outerShdw blurRad="38100" dist="38100" dir="2700000" algn="tl">
                    <a:srgbClr val="C0C0C0"/>
                  </a:outerShdw>
                </a:effectLst>
                <a:latin typeface="幼圆" pitchFamily="49" charset="-122"/>
                <a:ea typeface="幼圆" pitchFamily="49" charset="-122"/>
              </a:rPr>
              <a:t>Shift</a:t>
            </a:r>
            <a:r>
              <a:rPr lang="zh-CN" altLang="en-US" sz="2400" i="0" u="none">
                <a:solidFill>
                  <a:schemeClr val="accent2"/>
                </a:solidFill>
                <a:latin typeface="幼圆" pitchFamily="49" charset="-122"/>
                <a:ea typeface="幼圆" pitchFamily="49" charset="-122"/>
              </a:rPr>
              <a:t>键则执行</a:t>
            </a:r>
            <a:r>
              <a:rPr lang="zh-CN" altLang="en-US" sz="2400" i="0" u="none">
                <a:solidFill>
                  <a:srgbClr val="FF0000"/>
                </a:solidFill>
                <a:effectLst>
                  <a:outerShdw blurRad="38100" dist="38100" dir="2700000" algn="tl">
                    <a:srgbClr val="C0C0C0"/>
                  </a:outerShdw>
                </a:effectLst>
                <a:latin typeface="幼圆" pitchFamily="49" charset="-122"/>
                <a:ea typeface="幼圆" pitchFamily="49" charset="-122"/>
              </a:rPr>
              <a:t>移动</a:t>
            </a:r>
            <a:r>
              <a:rPr lang="zh-CN" altLang="en-US" sz="2400" i="0" u="none">
                <a:solidFill>
                  <a:schemeClr val="accent2"/>
                </a:solidFill>
                <a:latin typeface="幼圆" pitchFamily="49" charset="-122"/>
                <a:ea typeface="幼圆" pitchFamily="49" charset="-122"/>
              </a:rPr>
              <a:t>操作</a:t>
            </a:r>
          </a:p>
        </p:txBody>
      </p:sp>
      <p:sp>
        <p:nvSpPr>
          <p:cNvPr id="1067015" name="Text Box 7"/>
          <p:cNvSpPr txBox="1">
            <a:spLocks noChangeArrowheads="1"/>
          </p:cNvSpPr>
          <p:nvPr/>
        </p:nvSpPr>
        <p:spPr bwMode="auto">
          <a:xfrm>
            <a:off x="762000" y="5715000"/>
            <a:ext cx="7940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0000"/>
                </a:solidFill>
                <a:latin typeface="Times New Roman" pitchFamily="18" charset="0"/>
                <a:ea typeface="幼圆" pitchFamily="49" charset="-122"/>
              </a:rPr>
              <a:t>注：“选择”操作（即明确对象）是所有操作的前提。</a:t>
            </a:r>
          </a:p>
        </p:txBody>
      </p:sp>
      <p:sp>
        <p:nvSpPr>
          <p:cNvPr id="2" name="灯片编号占位符 1"/>
          <p:cNvSpPr>
            <a:spLocks noGrp="1"/>
          </p:cNvSpPr>
          <p:nvPr>
            <p:ph type="sldNum" sz="quarter" idx="12"/>
          </p:nvPr>
        </p:nvSpPr>
        <p:spPr/>
        <p:txBody>
          <a:bodyPr/>
          <a:lstStyle/>
          <a:p>
            <a:pPr>
              <a:defRPr/>
            </a:pPr>
            <a:fld id="{CC041739-FE7E-4672-ACB5-F997E8510A01}" type="slidenum">
              <a:rPr lang="en-US" altLang="zh-CN" smtClean="0"/>
              <a:pPr>
                <a:defRPr/>
              </a:pPr>
              <a:t>43</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67012"/>
                                        </p:tgtEl>
                                        <p:attrNameLst>
                                          <p:attrName>style.visibility</p:attrName>
                                        </p:attrNameLst>
                                      </p:cBhvr>
                                      <p:to>
                                        <p:strVal val="visible"/>
                                      </p:to>
                                    </p:set>
                                    <p:animEffect transition="in" filter="wipe(left)">
                                      <p:cBhvr>
                                        <p:cTn id="7" dur="500"/>
                                        <p:tgtEl>
                                          <p:spTgt spid="10670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7013"/>
                                        </p:tgtEl>
                                        <p:attrNameLst>
                                          <p:attrName>style.visibility</p:attrName>
                                        </p:attrNameLst>
                                      </p:cBhvr>
                                      <p:to>
                                        <p:strVal val="visible"/>
                                      </p:to>
                                    </p:set>
                                    <p:animEffect transition="in" filter="wipe(left)">
                                      <p:cBhvr>
                                        <p:cTn id="12" dur="500"/>
                                        <p:tgtEl>
                                          <p:spTgt spid="10670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67014"/>
                                        </p:tgtEl>
                                        <p:attrNameLst>
                                          <p:attrName>style.visibility</p:attrName>
                                        </p:attrNameLst>
                                      </p:cBhvr>
                                      <p:to>
                                        <p:strVal val="visible"/>
                                      </p:to>
                                    </p:set>
                                    <p:animEffect transition="in" filter="wipe(left)">
                                      <p:cBhvr>
                                        <p:cTn id="17" dur="500"/>
                                        <p:tgtEl>
                                          <p:spTgt spid="10670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0670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7012" grpId="0" autoUpdateAnimBg="0"/>
      <p:bldP spid="1067013" grpId="0" autoUpdateAnimBg="0"/>
      <p:bldP spid="1067014" grpId="0" autoUpdateAnimBg="0"/>
      <p:bldP spid="106701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8" name="Rectangle 2"/>
          <p:cNvSpPr>
            <a:spLocks noGrp="1" noChangeArrowheads="1"/>
          </p:cNvSpPr>
          <p:nvPr>
            <p:ph type="title"/>
          </p:nvPr>
        </p:nvSpPr>
        <p:spPr bwMode="auto">
          <a:xfrm>
            <a:off x="457200" y="274638"/>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复制、移动文件和文件夹</a:t>
            </a:r>
          </a:p>
        </p:txBody>
      </p:sp>
      <p:sp>
        <p:nvSpPr>
          <p:cNvPr id="1069060" name="Rectangle 4"/>
          <p:cNvSpPr>
            <a:spLocks noChangeArrowheads="1"/>
          </p:cNvSpPr>
          <p:nvPr/>
        </p:nvSpPr>
        <p:spPr bwMode="auto">
          <a:xfrm>
            <a:off x="609600" y="1600200"/>
            <a:ext cx="6256338"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125000"/>
              </a:lnSpc>
              <a:buClrTx/>
              <a:buSzTx/>
              <a:buFontTx/>
              <a:buNone/>
              <a:defRPr/>
            </a:pPr>
            <a:r>
              <a:rPr lang="zh-CN" altLang="en-US" sz="2800" i="0" u="none">
                <a:solidFill>
                  <a:schemeClr val="accent2"/>
                </a:solidFill>
                <a:latin typeface="幼圆" pitchFamily="49" charset="-122"/>
                <a:ea typeface="幼圆" pitchFamily="49" charset="-122"/>
              </a:rPr>
              <a:t>常规方法（剪贴板）</a:t>
            </a:r>
            <a:r>
              <a:rPr lang="zh-CN" altLang="en-US" sz="2800" i="0" u="none">
                <a:solidFill>
                  <a:srgbClr val="5F5F5F"/>
                </a:solidFill>
                <a:latin typeface="幼圆" pitchFamily="49" charset="-122"/>
                <a:ea typeface="幼圆" pitchFamily="49" charset="-122"/>
              </a:rPr>
              <a:t>：</a:t>
            </a:r>
          </a:p>
          <a:p>
            <a:pPr eaLnBrk="0" hangingPunct="0">
              <a:lnSpc>
                <a:spcPct val="125000"/>
              </a:lnSpc>
              <a:buClrTx/>
              <a:buSzTx/>
              <a:buFontTx/>
              <a:buNone/>
              <a:defRPr/>
            </a:pPr>
            <a:r>
              <a:rPr lang="zh-CN" altLang="en-US" sz="2800" i="0" u="none">
                <a:solidFill>
                  <a:schemeClr val="accent2"/>
                </a:solidFill>
                <a:latin typeface="幼圆" pitchFamily="49" charset="-122"/>
                <a:ea typeface="幼圆" pitchFamily="49" charset="-122"/>
              </a:rPr>
              <a:t>借助剪贴板来</a:t>
            </a:r>
            <a:r>
              <a:rPr lang="zh-CN" altLang="en-US" sz="2800" i="0" u="none">
                <a:solidFill>
                  <a:srgbClr val="FF9900"/>
                </a:solidFill>
                <a:effectLst>
                  <a:outerShdw blurRad="38100" dist="38100" dir="2700000" algn="tl">
                    <a:srgbClr val="C0C0C0"/>
                  </a:outerShdw>
                </a:effectLst>
                <a:latin typeface="幼圆" pitchFamily="49" charset="-122"/>
                <a:ea typeface="幼圆" pitchFamily="49" charset="-122"/>
              </a:rPr>
              <a:t>复制</a:t>
            </a:r>
            <a:r>
              <a:rPr lang="zh-CN" altLang="en-US" sz="2800" i="0" u="none">
                <a:solidFill>
                  <a:srgbClr val="5F5F5F"/>
                </a:solidFill>
                <a:latin typeface="幼圆" pitchFamily="49" charset="-122"/>
                <a:ea typeface="幼圆" pitchFamily="49" charset="-122"/>
              </a:rPr>
              <a:t>和</a:t>
            </a:r>
            <a:r>
              <a:rPr lang="zh-CN" altLang="en-US" sz="2800" i="0" u="none">
                <a:solidFill>
                  <a:srgbClr val="FF0000"/>
                </a:solidFill>
                <a:effectLst>
                  <a:outerShdw blurRad="38100" dist="38100" dir="2700000" algn="tl">
                    <a:srgbClr val="C0C0C0"/>
                  </a:outerShdw>
                </a:effectLst>
                <a:latin typeface="幼圆" pitchFamily="49" charset="-122"/>
                <a:ea typeface="幼圆" pitchFamily="49" charset="-122"/>
              </a:rPr>
              <a:t>移动</a:t>
            </a:r>
            <a:r>
              <a:rPr lang="zh-CN" altLang="en-US" sz="2800" i="0" u="none">
                <a:solidFill>
                  <a:schemeClr val="accent2"/>
                </a:solidFill>
                <a:latin typeface="幼圆" pitchFamily="49" charset="-122"/>
                <a:ea typeface="幼圆" pitchFamily="49" charset="-122"/>
              </a:rPr>
              <a:t>文件和文件夹</a:t>
            </a:r>
          </a:p>
        </p:txBody>
      </p:sp>
      <p:sp>
        <p:nvSpPr>
          <p:cNvPr id="1069061" name="Rectangle 5"/>
          <p:cNvSpPr>
            <a:spLocks noChangeArrowheads="1"/>
          </p:cNvSpPr>
          <p:nvPr/>
        </p:nvSpPr>
        <p:spPr bwMode="auto">
          <a:xfrm>
            <a:off x="609600" y="3048000"/>
            <a:ext cx="6608763"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120000"/>
              </a:lnSpc>
              <a:buClrTx/>
              <a:buSzTx/>
              <a:buFontTx/>
              <a:buNone/>
              <a:defRPr/>
            </a:pPr>
            <a:r>
              <a:rPr lang="zh-CN" altLang="en-US" sz="2800" i="0" u="none">
                <a:solidFill>
                  <a:srgbClr val="FF9900"/>
                </a:solidFill>
                <a:effectLst>
                  <a:outerShdw blurRad="38100" dist="38100" dir="2700000" algn="tl">
                    <a:srgbClr val="C0C0C0"/>
                  </a:outerShdw>
                </a:effectLst>
                <a:latin typeface="幼圆" pitchFamily="49" charset="-122"/>
                <a:ea typeface="幼圆" pitchFamily="49" charset="-122"/>
              </a:rPr>
              <a:t>复制：</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编辑</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菜单中</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复制</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和</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粘贴</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命令</a:t>
            </a:r>
          </a:p>
          <a:p>
            <a:pPr eaLnBrk="0" hangingPunct="0">
              <a:lnSpc>
                <a:spcPct val="120000"/>
              </a:lnSpc>
              <a:buClrTx/>
              <a:buSzTx/>
              <a:buFontTx/>
              <a:buNone/>
              <a:defRPr/>
            </a:pPr>
            <a:r>
              <a:rPr lang="zh-CN" altLang="en-US" sz="2800" i="0" u="none">
                <a:solidFill>
                  <a:srgbClr val="FF0000"/>
                </a:solidFill>
                <a:effectLst>
                  <a:outerShdw blurRad="38100" dist="38100" dir="2700000" algn="tl">
                    <a:srgbClr val="C0C0C0"/>
                  </a:outerShdw>
                </a:effectLst>
                <a:latin typeface="幼圆" pitchFamily="49" charset="-122"/>
                <a:ea typeface="幼圆" pitchFamily="49" charset="-122"/>
              </a:rPr>
              <a:t>移动：</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编辑</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菜单中</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剪切</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和</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粘贴</a:t>
            </a:r>
            <a:r>
              <a:rPr lang="zh-CN" altLang="en-US" sz="2800" i="0" u="none">
                <a:solidFill>
                  <a:schemeClr val="accent2"/>
                </a:solidFill>
                <a:latin typeface="Arial"/>
                <a:ea typeface="幼圆" pitchFamily="49" charset="-122"/>
              </a:rPr>
              <a:t>”</a:t>
            </a:r>
            <a:r>
              <a:rPr lang="zh-CN" altLang="en-US" sz="2800" i="0" u="none">
                <a:solidFill>
                  <a:schemeClr val="accent2"/>
                </a:solidFill>
                <a:latin typeface="幼圆" pitchFamily="49" charset="-122"/>
                <a:ea typeface="幼圆" pitchFamily="49" charset="-122"/>
              </a:rPr>
              <a:t>命令</a:t>
            </a:r>
          </a:p>
        </p:txBody>
      </p:sp>
      <p:sp>
        <p:nvSpPr>
          <p:cNvPr id="72709" name="Rectangle 6"/>
          <p:cNvSpPr>
            <a:spLocks noChangeArrowheads="1"/>
          </p:cNvSpPr>
          <p:nvPr/>
        </p:nvSpPr>
        <p:spPr bwMode="auto">
          <a:xfrm>
            <a:off x="2733675" y="4656138"/>
            <a:ext cx="1460500" cy="12065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flatTx/>
          </a:bodyPr>
          <a:lstStyle/>
          <a:p>
            <a:pPr algn="ctr" defTabSz="762000" eaLnBrk="0" hangingPunct="0">
              <a:buClrTx/>
              <a:buSzTx/>
              <a:buFontTx/>
              <a:buNone/>
            </a:pPr>
            <a:r>
              <a:rPr lang="en-US" altLang="zh-CN" sz="2400" i="0" u="none">
                <a:solidFill>
                  <a:schemeClr val="tx1"/>
                </a:solidFill>
                <a:latin typeface="Times New Roman" pitchFamily="18" charset="0"/>
                <a:ea typeface="宋体" pitchFamily="2" charset="-122"/>
              </a:rPr>
              <a:t>ClipBoard</a:t>
            </a:r>
          </a:p>
          <a:p>
            <a:pPr algn="ctr" defTabSz="762000" eaLnBrk="0" hangingPunct="0">
              <a:buClrTx/>
              <a:buSzTx/>
              <a:buFontTx/>
              <a:buNone/>
            </a:pPr>
            <a:r>
              <a:rPr lang="zh-CN" altLang="en-US" sz="2400" i="0" u="none">
                <a:solidFill>
                  <a:schemeClr val="tx1"/>
                </a:solidFill>
                <a:latin typeface="Times New Roman" pitchFamily="18" charset="0"/>
                <a:ea typeface="幼圆" pitchFamily="49" charset="-122"/>
              </a:rPr>
              <a:t>剪贴板</a:t>
            </a:r>
            <a:endParaRPr lang="zh-CN" altLang="en-US" sz="2400" i="0" u="none">
              <a:solidFill>
                <a:schemeClr val="tx1"/>
              </a:solidFill>
              <a:latin typeface="Times New Roman" pitchFamily="18" charset="0"/>
              <a:ea typeface="宋体" pitchFamily="2" charset="-122"/>
            </a:endParaRPr>
          </a:p>
        </p:txBody>
      </p:sp>
      <p:grpSp>
        <p:nvGrpSpPr>
          <p:cNvPr id="72710" name="Group 7"/>
          <p:cNvGrpSpPr>
            <a:grpSpLocks/>
          </p:cNvGrpSpPr>
          <p:nvPr/>
        </p:nvGrpSpPr>
        <p:grpSpPr bwMode="auto">
          <a:xfrm>
            <a:off x="1527175" y="4902200"/>
            <a:ext cx="1371600" cy="1041400"/>
            <a:chOff x="1296" y="3024"/>
            <a:chExt cx="1068" cy="811"/>
          </a:xfrm>
        </p:grpSpPr>
        <p:grpSp>
          <p:nvGrpSpPr>
            <p:cNvPr id="72729" name="Group 8"/>
            <p:cNvGrpSpPr>
              <a:grpSpLocks/>
            </p:cNvGrpSpPr>
            <p:nvPr/>
          </p:nvGrpSpPr>
          <p:grpSpPr bwMode="auto">
            <a:xfrm>
              <a:off x="1296" y="3024"/>
              <a:ext cx="1068" cy="811"/>
              <a:chOff x="1324" y="1628"/>
              <a:chExt cx="1452" cy="1103"/>
            </a:xfrm>
          </p:grpSpPr>
          <p:sp>
            <p:nvSpPr>
              <p:cNvPr id="1069065" name="Freeform 9"/>
              <p:cNvSpPr>
                <a:spLocks/>
              </p:cNvSpPr>
              <p:nvPr/>
            </p:nvSpPr>
            <p:spPr bwMode="auto">
              <a:xfrm>
                <a:off x="1390" y="1628"/>
                <a:ext cx="1386" cy="1041"/>
              </a:xfrm>
              <a:custGeom>
                <a:avLst/>
                <a:gdLst>
                  <a:gd name="T0" fmla="*/ 0 w 1387"/>
                  <a:gd name="T1" fmla="*/ 231 h 1041"/>
                  <a:gd name="T2" fmla="*/ 0 w 1387"/>
                  <a:gd name="T3" fmla="*/ 816 h 1041"/>
                  <a:gd name="T4" fmla="*/ 864 w 1387"/>
                  <a:gd name="T5" fmla="*/ 816 h 1041"/>
                  <a:gd name="T6" fmla="*/ 864 w 1387"/>
                  <a:gd name="T7" fmla="*/ 1041 h 1041"/>
                  <a:gd name="T8" fmla="*/ 1387 w 1387"/>
                  <a:gd name="T9" fmla="*/ 521 h 1041"/>
                  <a:gd name="T10" fmla="*/ 864 w 1387"/>
                  <a:gd name="T11" fmla="*/ 0 h 1041"/>
                  <a:gd name="T12" fmla="*/ 864 w 1387"/>
                  <a:gd name="T13" fmla="*/ 231 h 1041"/>
                  <a:gd name="T14" fmla="*/ 0 w 1387"/>
                  <a:gd name="T15" fmla="*/ 231 h 10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7" h="1041">
                    <a:moveTo>
                      <a:pt x="0" y="231"/>
                    </a:moveTo>
                    <a:lnTo>
                      <a:pt x="0" y="816"/>
                    </a:lnTo>
                    <a:lnTo>
                      <a:pt x="864" y="816"/>
                    </a:lnTo>
                    <a:lnTo>
                      <a:pt x="864" y="1041"/>
                    </a:lnTo>
                    <a:lnTo>
                      <a:pt x="1387" y="521"/>
                    </a:lnTo>
                    <a:lnTo>
                      <a:pt x="864" y="0"/>
                    </a:lnTo>
                    <a:lnTo>
                      <a:pt x="864" y="231"/>
                    </a:lnTo>
                    <a:lnTo>
                      <a:pt x="0" y="231"/>
                    </a:lnTo>
                    <a:close/>
                  </a:path>
                </a:pathLst>
              </a:custGeom>
              <a:solidFill>
                <a:srgbClr val="FF8000"/>
              </a:solidFill>
              <a:ln w="1270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1069066" name="Freeform 10"/>
              <p:cNvSpPr>
                <a:spLocks/>
              </p:cNvSpPr>
              <p:nvPr/>
            </p:nvSpPr>
            <p:spPr bwMode="auto">
              <a:xfrm>
                <a:off x="1326" y="2443"/>
                <a:ext cx="928" cy="64"/>
              </a:xfrm>
              <a:custGeom>
                <a:avLst/>
                <a:gdLst>
                  <a:gd name="T0" fmla="*/ 866 w 929"/>
                  <a:gd name="T1" fmla="*/ 63 h 64"/>
                  <a:gd name="T2" fmla="*/ 929 w 929"/>
                  <a:gd name="T3" fmla="*/ 0 h 64"/>
                  <a:gd name="T4" fmla="*/ 61 w 929"/>
                  <a:gd name="T5" fmla="*/ 0 h 64"/>
                  <a:gd name="T6" fmla="*/ 0 w 929"/>
                  <a:gd name="T7" fmla="*/ 64 h 64"/>
                  <a:gd name="T8" fmla="*/ 866 w 929"/>
                  <a:gd name="T9" fmla="*/ 63 h 64"/>
                </a:gdLst>
                <a:ahLst/>
                <a:cxnLst>
                  <a:cxn ang="0">
                    <a:pos x="T0" y="T1"/>
                  </a:cxn>
                  <a:cxn ang="0">
                    <a:pos x="T2" y="T3"/>
                  </a:cxn>
                  <a:cxn ang="0">
                    <a:pos x="T4" y="T5"/>
                  </a:cxn>
                  <a:cxn ang="0">
                    <a:pos x="T6" y="T7"/>
                  </a:cxn>
                  <a:cxn ang="0">
                    <a:pos x="T8" y="T9"/>
                  </a:cxn>
                </a:cxnLst>
                <a:rect l="0" t="0" r="r" b="b"/>
                <a:pathLst>
                  <a:path w="929" h="64">
                    <a:moveTo>
                      <a:pt x="866" y="63"/>
                    </a:moveTo>
                    <a:lnTo>
                      <a:pt x="929" y="0"/>
                    </a:lnTo>
                    <a:lnTo>
                      <a:pt x="61" y="0"/>
                    </a:lnTo>
                    <a:lnTo>
                      <a:pt x="0" y="64"/>
                    </a:lnTo>
                    <a:lnTo>
                      <a:pt x="866" y="63"/>
                    </a:lnTo>
                    <a:close/>
                  </a:path>
                </a:pathLst>
              </a:custGeom>
              <a:solidFill>
                <a:srgbClr val="804000"/>
              </a:solidFill>
              <a:ln w="1270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1069067" name="Freeform 11"/>
              <p:cNvSpPr>
                <a:spLocks/>
              </p:cNvSpPr>
              <p:nvPr/>
            </p:nvSpPr>
            <p:spPr bwMode="auto">
              <a:xfrm>
                <a:off x="2191" y="2442"/>
                <a:ext cx="62" cy="289"/>
              </a:xfrm>
              <a:custGeom>
                <a:avLst/>
                <a:gdLst>
                  <a:gd name="T0" fmla="*/ 0 w 62"/>
                  <a:gd name="T1" fmla="*/ 65 h 289"/>
                  <a:gd name="T2" fmla="*/ 62 w 62"/>
                  <a:gd name="T3" fmla="*/ 0 h 289"/>
                  <a:gd name="T4" fmla="*/ 62 w 62"/>
                  <a:gd name="T5" fmla="*/ 227 h 289"/>
                  <a:gd name="T6" fmla="*/ 0 w 62"/>
                  <a:gd name="T7" fmla="*/ 289 h 289"/>
                  <a:gd name="T8" fmla="*/ 0 w 62"/>
                  <a:gd name="T9" fmla="*/ 65 h 289"/>
                </a:gdLst>
                <a:ahLst/>
                <a:cxnLst>
                  <a:cxn ang="0">
                    <a:pos x="T0" y="T1"/>
                  </a:cxn>
                  <a:cxn ang="0">
                    <a:pos x="T2" y="T3"/>
                  </a:cxn>
                  <a:cxn ang="0">
                    <a:pos x="T4" y="T5"/>
                  </a:cxn>
                  <a:cxn ang="0">
                    <a:pos x="T6" y="T7"/>
                  </a:cxn>
                  <a:cxn ang="0">
                    <a:pos x="T8" y="T9"/>
                  </a:cxn>
                </a:cxnLst>
                <a:rect l="0" t="0" r="r" b="b"/>
                <a:pathLst>
                  <a:path w="62" h="289">
                    <a:moveTo>
                      <a:pt x="0" y="65"/>
                    </a:moveTo>
                    <a:lnTo>
                      <a:pt x="62" y="0"/>
                    </a:lnTo>
                    <a:lnTo>
                      <a:pt x="62" y="227"/>
                    </a:lnTo>
                    <a:lnTo>
                      <a:pt x="0" y="289"/>
                    </a:lnTo>
                    <a:lnTo>
                      <a:pt x="0" y="65"/>
                    </a:lnTo>
                    <a:close/>
                  </a:path>
                </a:pathLst>
              </a:custGeom>
              <a:solidFill>
                <a:srgbClr val="C06000"/>
              </a:solidFill>
              <a:ln w="1270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1069068" name="Freeform 12"/>
              <p:cNvSpPr>
                <a:spLocks/>
              </p:cNvSpPr>
              <p:nvPr/>
            </p:nvSpPr>
            <p:spPr bwMode="auto">
              <a:xfrm>
                <a:off x="1324" y="1858"/>
                <a:ext cx="66" cy="649"/>
              </a:xfrm>
              <a:custGeom>
                <a:avLst/>
                <a:gdLst>
                  <a:gd name="T0" fmla="*/ 0 w 65"/>
                  <a:gd name="T1" fmla="*/ 68 h 648"/>
                  <a:gd name="T2" fmla="*/ 65 w 65"/>
                  <a:gd name="T3" fmla="*/ 0 h 648"/>
                  <a:gd name="T4" fmla="*/ 65 w 65"/>
                  <a:gd name="T5" fmla="*/ 583 h 648"/>
                  <a:gd name="T6" fmla="*/ 0 w 65"/>
                  <a:gd name="T7" fmla="*/ 648 h 648"/>
                  <a:gd name="T8" fmla="*/ 0 w 65"/>
                  <a:gd name="T9" fmla="*/ 68 h 648"/>
                </a:gdLst>
                <a:ahLst/>
                <a:cxnLst>
                  <a:cxn ang="0">
                    <a:pos x="T0" y="T1"/>
                  </a:cxn>
                  <a:cxn ang="0">
                    <a:pos x="T2" y="T3"/>
                  </a:cxn>
                  <a:cxn ang="0">
                    <a:pos x="T4" y="T5"/>
                  </a:cxn>
                  <a:cxn ang="0">
                    <a:pos x="T6" y="T7"/>
                  </a:cxn>
                  <a:cxn ang="0">
                    <a:pos x="T8" y="T9"/>
                  </a:cxn>
                </a:cxnLst>
                <a:rect l="0" t="0" r="r" b="b"/>
                <a:pathLst>
                  <a:path w="65" h="648">
                    <a:moveTo>
                      <a:pt x="0" y="68"/>
                    </a:moveTo>
                    <a:lnTo>
                      <a:pt x="65" y="0"/>
                    </a:lnTo>
                    <a:lnTo>
                      <a:pt x="65" y="583"/>
                    </a:lnTo>
                    <a:lnTo>
                      <a:pt x="0" y="648"/>
                    </a:lnTo>
                    <a:lnTo>
                      <a:pt x="0" y="68"/>
                    </a:lnTo>
                    <a:close/>
                  </a:path>
                </a:pathLst>
              </a:custGeom>
              <a:solidFill>
                <a:srgbClr val="C06000"/>
              </a:solidFill>
              <a:ln w="1270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1069069" name="Freeform 13"/>
              <p:cNvSpPr>
                <a:spLocks/>
              </p:cNvSpPr>
              <p:nvPr/>
            </p:nvSpPr>
            <p:spPr bwMode="auto">
              <a:xfrm>
                <a:off x="2191" y="1628"/>
                <a:ext cx="62" cy="230"/>
              </a:xfrm>
              <a:custGeom>
                <a:avLst/>
                <a:gdLst>
                  <a:gd name="T0" fmla="*/ 0 w 62"/>
                  <a:gd name="T1" fmla="*/ 231 h 231"/>
                  <a:gd name="T2" fmla="*/ 62 w 62"/>
                  <a:gd name="T3" fmla="*/ 231 h 231"/>
                  <a:gd name="T4" fmla="*/ 62 w 62"/>
                  <a:gd name="T5" fmla="*/ 0 h 231"/>
                  <a:gd name="T6" fmla="*/ 0 w 62"/>
                  <a:gd name="T7" fmla="*/ 62 h 231"/>
                  <a:gd name="T8" fmla="*/ 0 w 62"/>
                  <a:gd name="T9" fmla="*/ 231 h 231"/>
                </a:gdLst>
                <a:ahLst/>
                <a:cxnLst>
                  <a:cxn ang="0">
                    <a:pos x="T0" y="T1"/>
                  </a:cxn>
                  <a:cxn ang="0">
                    <a:pos x="T2" y="T3"/>
                  </a:cxn>
                  <a:cxn ang="0">
                    <a:pos x="T4" y="T5"/>
                  </a:cxn>
                  <a:cxn ang="0">
                    <a:pos x="T6" y="T7"/>
                  </a:cxn>
                  <a:cxn ang="0">
                    <a:pos x="T8" y="T9"/>
                  </a:cxn>
                </a:cxnLst>
                <a:rect l="0" t="0" r="r" b="b"/>
                <a:pathLst>
                  <a:path w="62" h="231">
                    <a:moveTo>
                      <a:pt x="0" y="231"/>
                    </a:moveTo>
                    <a:lnTo>
                      <a:pt x="62" y="231"/>
                    </a:lnTo>
                    <a:lnTo>
                      <a:pt x="62" y="0"/>
                    </a:lnTo>
                    <a:lnTo>
                      <a:pt x="0" y="62"/>
                    </a:lnTo>
                    <a:lnTo>
                      <a:pt x="0" y="231"/>
                    </a:lnTo>
                    <a:close/>
                  </a:path>
                </a:pathLst>
              </a:custGeom>
              <a:solidFill>
                <a:srgbClr val="C06000"/>
              </a:solidFill>
              <a:ln w="1270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sp>
          <p:nvSpPr>
            <p:cNvPr id="72730" name="Text Box 14"/>
            <p:cNvSpPr txBox="1">
              <a:spLocks noChangeArrowheads="1"/>
            </p:cNvSpPr>
            <p:nvPr/>
          </p:nvSpPr>
          <p:spPr bwMode="auto">
            <a:xfrm>
              <a:off x="1296" y="3259"/>
              <a:ext cx="103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kumimoji="0" lang="zh-CN" altLang="en-US" sz="2000" i="0" u="none">
                  <a:solidFill>
                    <a:schemeClr val="tx1"/>
                  </a:solidFill>
                  <a:latin typeface="幼圆" pitchFamily="49" charset="-122"/>
                  <a:ea typeface="幼圆" pitchFamily="49" charset="-122"/>
                </a:rPr>
                <a:t>复制</a:t>
              </a:r>
              <a:r>
                <a:rPr kumimoji="0" lang="en-US" altLang="zh-CN" sz="2000" i="0" u="none">
                  <a:solidFill>
                    <a:schemeClr val="tx1"/>
                  </a:solidFill>
                  <a:latin typeface="幼圆" pitchFamily="49" charset="-122"/>
                  <a:ea typeface="幼圆" pitchFamily="49" charset="-122"/>
                </a:rPr>
                <a:t>/</a:t>
              </a:r>
              <a:r>
                <a:rPr kumimoji="0" lang="zh-CN" altLang="en-US" sz="2000" i="0" u="none">
                  <a:solidFill>
                    <a:schemeClr val="tx1"/>
                  </a:solidFill>
                  <a:latin typeface="幼圆" pitchFamily="49" charset="-122"/>
                  <a:ea typeface="幼圆" pitchFamily="49" charset="-122"/>
                </a:rPr>
                <a:t>剪切</a:t>
              </a:r>
              <a:endParaRPr kumimoji="0" lang="zh-CN" altLang="en-US" sz="2000" i="0" u="none">
                <a:solidFill>
                  <a:schemeClr val="tx1"/>
                </a:solidFill>
                <a:latin typeface="Times New Roman" pitchFamily="18" charset="0"/>
                <a:ea typeface="宋体" pitchFamily="2" charset="-122"/>
              </a:endParaRPr>
            </a:p>
          </p:txBody>
        </p:sp>
      </p:grpSp>
      <p:grpSp>
        <p:nvGrpSpPr>
          <p:cNvPr id="72711" name="Group 15"/>
          <p:cNvGrpSpPr>
            <a:grpSpLocks/>
          </p:cNvGrpSpPr>
          <p:nvPr/>
        </p:nvGrpSpPr>
        <p:grpSpPr bwMode="auto">
          <a:xfrm>
            <a:off x="4122738" y="4933950"/>
            <a:ext cx="1366837" cy="996950"/>
            <a:chOff x="3456" y="3024"/>
            <a:chExt cx="1101" cy="803"/>
          </a:xfrm>
        </p:grpSpPr>
        <p:grpSp>
          <p:nvGrpSpPr>
            <p:cNvPr id="72723" name="Group 16"/>
            <p:cNvGrpSpPr>
              <a:grpSpLocks/>
            </p:cNvGrpSpPr>
            <p:nvPr/>
          </p:nvGrpSpPr>
          <p:grpSpPr bwMode="auto">
            <a:xfrm rot="5400000" flipH="1">
              <a:off x="3605" y="2875"/>
              <a:ext cx="803" cy="1101"/>
              <a:chOff x="2347" y="2270"/>
              <a:chExt cx="1048" cy="1437"/>
            </a:xfrm>
          </p:grpSpPr>
          <p:sp>
            <p:nvSpPr>
              <p:cNvPr id="1069073" name="Freeform 17"/>
              <p:cNvSpPr>
                <a:spLocks/>
              </p:cNvSpPr>
              <p:nvPr/>
            </p:nvSpPr>
            <p:spPr bwMode="auto">
              <a:xfrm>
                <a:off x="2349" y="2262"/>
                <a:ext cx="1043" cy="1389"/>
              </a:xfrm>
              <a:custGeom>
                <a:avLst/>
                <a:gdLst>
                  <a:gd name="T0" fmla="*/ 812 w 1043"/>
                  <a:gd name="T1" fmla="*/ 1388 h 1388"/>
                  <a:gd name="T2" fmla="*/ 228 w 1043"/>
                  <a:gd name="T3" fmla="*/ 1388 h 1388"/>
                  <a:gd name="T4" fmla="*/ 228 w 1043"/>
                  <a:gd name="T5" fmla="*/ 521 h 1388"/>
                  <a:gd name="T6" fmla="*/ 0 w 1043"/>
                  <a:gd name="T7" fmla="*/ 521 h 1388"/>
                  <a:gd name="T8" fmla="*/ 522 w 1043"/>
                  <a:gd name="T9" fmla="*/ 0 h 1388"/>
                  <a:gd name="T10" fmla="*/ 1043 w 1043"/>
                  <a:gd name="T11" fmla="*/ 521 h 1388"/>
                  <a:gd name="T12" fmla="*/ 812 w 1043"/>
                  <a:gd name="T13" fmla="*/ 521 h 1388"/>
                  <a:gd name="T14" fmla="*/ 812 w 1043"/>
                  <a:gd name="T15" fmla="*/ 1388 h 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3" h="1388">
                    <a:moveTo>
                      <a:pt x="812" y="1388"/>
                    </a:moveTo>
                    <a:lnTo>
                      <a:pt x="228" y="1388"/>
                    </a:lnTo>
                    <a:lnTo>
                      <a:pt x="228" y="521"/>
                    </a:lnTo>
                    <a:lnTo>
                      <a:pt x="0" y="521"/>
                    </a:lnTo>
                    <a:lnTo>
                      <a:pt x="522" y="0"/>
                    </a:lnTo>
                    <a:lnTo>
                      <a:pt x="1043" y="521"/>
                    </a:lnTo>
                    <a:lnTo>
                      <a:pt x="812" y="521"/>
                    </a:lnTo>
                    <a:lnTo>
                      <a:pt x="812" y="1388"/>
                    </a:lnTo>
                    <a:close/>
                  </a:path>
                </a:pathLst>
              </a:custGeom>
              <a:solidFill>
                <a:srgbClr val="FF00FF"/>
              </a:solidFill>
              <a:ln w="1270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1069074" name="Rectangle 18"/>
              <p:cNvSpPr>
                <a:spLocks noChangeArrowheads="1"/>
              </p:cNvSpPr>
              <p:nvPr/>
            </p:nvSpPr>
            <p:spPr bwMode="auto">
              <a:xfrm>
                <a:off x="2581" y="3659"/>
                <a:ext cx="576" cy="48"/>
              </a:xfrm>
              <a:prstGeom prst="rect">
                <a:avLst/>
              </a:prstGeom>
              <a:solidFill>
                <a:srgbClr val="C000C0"/>
              </a:solidFill>
              <a:ln w="12700">
                <a:solidFill>
                  <a:srgbClr val="000000"/>
                </a:solidFill>
                <a:miter lim="800000"/>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1069075" name="Freeform 19"/>
              <p:cNvSpPr>
                <a:spLocks/>
              </p:cNvSpPr>
              <p:nvPr/>
            </p:nvSpPr>
            <p:spPr bwMode="auto">
              <a:xfrm>
                <a:off x="2347" y="2791"/>
                <a:ext cx="229" cy="78"/>
              </a:xfrm>
              <a:custGeom>
                <a:avLst/>
                <a:gdLst>
                  <a:gd name="T0" fmla="*/ 229 w 229"/>
                  <a:gd name="T1" fmla="*/ 79 h 79"/>
                  <a:gd name="T2" fmla="*/ 229 w 229"/>
                  <a:gd name="T3" fmla="*/ 0 h 79"/>
                  <a:gd name="T4" fmla="*/ 0 w 229"/>
                  <a:gd name="T5" fmla="*/ 0 h 79"/>
                  <a:gd name="T6" fmla="*/ 1 w 229"/>
                  <a:gd name="T7" fmla="*/ 79 h 79"/>
                  <a:gd name="T8" fmla="*/ 229 w 229"/>
                  <a:gd name="T9" fmla="*/ 79 h 79"/>
                </a:gdLst>
                <a:ahLst/>
                <a:cxnLst>
                  <a:cxn ang="0">
                    <a:pos x="T0" y="T1"/>
                  </a:cxn>
                  <a:cxn ang="0">
                    <a:pos x="T2" y="T3"/>
                  </a:cxn>
                  <a:cxn ang="0">
                    <a:pos x="T4" y="T5"/>
                  </a:cxn>
                  <a:cxn ang="0">
                    <a:pos x="T6" y="T7"/>
                  </a:cxn>
                  <a:cxn ang="0">
                    <a:pos x="T8" y="T9"/>
                  </a:cxn>
                </a:cxnLst>
                <a:rect l="0" t="0" r="r" b="b"/>
                <a:pathLst>
                  <a:path w="229" h="79">
                    <a:moveTo>
                      <a:pt x="229" y="79"/>
                    </a:moveTo>
                    <a:lnTo>
                      <a:pt x="229" y="0"/>
                    </a:lnTo>
                    <a:lnTo>
                      <a:pt x="0" y="0"/>
                    </a:lnTo>
                    <a:lnTo>
                      <a:pt x="1" y="79"/>
                    </a:lnTo>
                    <a:lnTo>
                      <a:pt x="229" y="79"/>
                    </a:lnTo>
                    <a:close/>
                  </a:path>
                </a:pathLst>
              </a:custGeom>
              <a:solidFill>
                <a:srgbClr val="C000C0"/>
              </a:solidFill>
              <a:ln w="1270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1069076" name="Freeform 20"/>
              <p:cNvSpPr>
                <a:spLocks/>
              </p:cNvSpPr>
              <p:nvPr/>
            </p:nvSpPr>
            <p:spPr bwMode="auto">
              <a:xfrm>
                <a:off x="3161" y="2791"/>
                <a:ext cx="234" cy="78"/>
              </a:xfrm>
              <a:custGeom>
                <a:avLst/>
                <a:gdLst>
                  <a:gd name="T0" fmla="*/ 234 w 234"/>
                  <a:gd name="T1" fmla="*/ 79 h 79"/>
                  <a:gd name="T2" fmla="*/ 233 w 234"/>
                  <a:gd name="T3" fmla="*/ 0 h 79"/>
                  <a:gd name="T4" fmla="*/ 0 w 234"/>
                  <a:gd name="T5" fmla="*/ 0 h 79"/>
                  <a:gd name="T6" fmla="*/ 0 w 234"/>
                  <a:gd name="T7" fmla="*/ 79 h 79"/>
                  <a:gd name="T8" fmla="*/ 234 w 234"/>
                  <a:gd name="T9" fmla="*/ 79 h 79"/>
                </a:gdLst>
                <a:ahLst/>
                <a:cxnLst>
                  <a:cxn ang="0">
                    <a:pos x="T0" y="T1"/>
                  </a:cxn>
                  <a:cxn ang="0">
                    <a:pos x="T2" y="T3"/>
                  </a:cxn>
                  <a:cxn ang="0">
                    <a:pos x="T4" y="T5"/>
                  </a:cxn>
                  <a:cxn ang="0">
                    <a:pos x="T6" y="T7"/>
                  </a:cxn>
                  <a:cxn ang="0">
                    <a:pos x="T8" y="T9"/>
                  </a:cxn>
                </a:cxnLst>
                <a:rect l="0" t="0" r="r" b="b"/>
                <a:pathLst>
                  <a:path w="234" h="79">
                    <a:moveTo>
                      <a:pt x="234" y="79"/>
                    </a:moveTo>
                    <a:lnTo>
                      <a:pt x="233" y="0"/>
                    </a:lnTo>
                    <a:lnTo>
                      <a:pt x="0" y="0"/>
                    </a:lnTo>
                    <a:lnTo>
                      <a:pt x="0" y="79"/>
                    </a:lnTo>
                    <a:lnTo>
                      <a:pt x="234" y="79"/>
                    </a:lnTo>
                    <a:close/>
                  </a:path>
                </a:pathLst>
              </a:custGeom>
              <a:solidFill>
                <a:srgbClr val="C000C0"/>
              </a:solidFill>
              <a:ln w="1270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sp>
          <p:nvSpPr>
            <p:cNvPr id="1069077" name="Text Box 21"/>
            <p:cNvSpPr txBox="1">
              <a:spLocks noChangeArrowheads="1"/>
            </p:cNvSpPr>
            <p:nvPr/>
          </p:nvSpPr>
          <p:spPr bwMode="auto">
            <a:xfrm>
              <a:off x="3672" y="3310"/>
              <a:ext cx="55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ClrTx/>
                <a:buSzTx/>
                <a:buFontTx/>
                <a:buNone/>
                <a:defRPr/>
              </a:pPr>
              <a:r>
                <a:rPr kumimoji="0" lang="zh-CN" altLang="en-US" sz="2000" i="0" u="none">
                  <a:solidFill>
                    <a:srgbClr val="00FF00"/>
                  </a:solidFill>
                  <a:effectLst>
                    <a:outerShdw blurRad="38100" dist="38100" dir="2700000" algn="tl">
                      <a:srgbClr val="C0C0C0"/>
                    </a:outerShdw>
                  </a:effectLst>
                  <a:latin typeface="Times New Roman" pitchFamily="18" charset="0"/>
                  <a:ea typeface="幼圆" pitchFamily="49" charset="-122"/>
                </a:rPr>
                <a:t>粘贴</a:t>
              </a:r>
              <a:endParaRPr kumimoji="0" lang="zh-CN" altLang="en-US" sz="2000" b="0" i="0" u="none">
                <a:solidFill>
                  <a:schemeClr val="bg2"/>
                </a:solidFill>
                <a:latin typeface="Times New Roman" pitchFamily="18" charset="0"/>
                <a:ea typeface="宋体" pitchFamily="2" charset="-122"/>
              </a:endParaRPr>
            </a:p>
          </p:txBody>
        </p:sp>
      </p:grpSp>
      <p:grpSp>
        <p:nvGrpSpPr>
          <p:cNvPr id="72712" name="Group 22"/>
          <p:cNvGrpSpPr>
            <a:grpSpLocks/>
          </p:cNvGrpSpPr>
          <p:nvPr/>
        </p:nvGrpSpPr>
        <p:grpSpPr bwMode="auto">
          <a:xfrm>
            <a:off x="5565775" y="5037138"/>
            <a:ext cx="641350" cy="823912"/>
            <a:chOff x="4272" y="3264"/>
            <a:chExt cx="404" cy="519"/>
          </a:xfrm>
        </p:grpSpPr>
        <p:graphicFrame>
          <p:nvGraphicFramePr>
            <p:cNvPr id="72721" name="Object 23"/>
            <p:cNvGraphicFramePr>
              <a:graphicFrameLocks noChangeAspect="1"/>
            </p:cNvGraphicFramePr>
            <p:nvPr/>
          </p:nvGraphicFramePr>
          <p:xfrm>
            <a:off x="4272" y="3264"/>
            <a:ext cx="402" cy="346"/>
          </p:xfrm>
          <a:graphic>
            <a:graphicData uri="http://schemas.openxmlformats.org/presentationml/2006/ole">
              <mc:AlternateContent xmlns:mc="http://schemas.openxmlformats.org/markup-compatibility/2006">
                <mc:Choice xmlns:v="urn:schemas-microsoft-com:vml" Requires="v">
                  <p:oleObj spid="_x0000_s72877" name="BMP 图象" r:id="rId4" imgW="276151" imgH="237973" progId="Paint.Picture">
                    <p:embed/>
                  </p:oleObj>
                </mc:Choice>
                <mc:Fallback>
                  <p:oleObj name="BMP 图象" r:id="rId4" imgW="276151" imgH="237973" progId="Paint.Picture">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3264"/>
                          <a:ext cx="40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22" name="Text Box 24"/>
            <p:cNvSpPr txBox="1">
              <a:spLocks noChangeArrowheads="1"/>
            </p:cNvSpPr>
            <p:nvPr/>
          </p:nvSpPr>
          <p:spPr bwMode="auto">
            <a:xfrm>
              <a:off x="4272" y="3552"/>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kumimoji="0" lang="zh-CN" altLang="en-US" sz="1800" i="0" u="none">
                  <a:solidFill>
                    <a:schemeClr val="tx1"/>
                  </a:solidFill>
                  <a:latin typeface="Times New Roman" pitchFamily="18" charset="0"/>
                  <a:ea typeface="幼圆" pitchFamily="49" charset="-122"/>
                </a:rPr>
                <a:t>教师</a:t>
              </a:r>
              <a:endParaRPr kumimoji="0" lang="zh-CN" altLang="en-US" sz="1800" b="0" i="0" u="none">
                <a:solidFill>
                  <a:schemeClr val="tx1"/>
                </a:solidFill>
                <a:latin typeface="Times New Roman" pitchFamily="18" charset="0"/>
                <a:ea typeface="幼圆" pitchFamily="49" charset="-122"/>
              </a:endParaRPr>
            </a:p>
          </p:txBody>
        </p:sp>
      </p:grpSp>
      <p:grpSp>
        <p:nvGrpSpPr>
          <p:cNvPr id="72713" name="Group 25"/>
          <p:cNvGrpSpPr>
            <a:grpSpLocks/>
          </p:cNvGrpSpPr>
          <p:nvPr/>
        </p:nvGrpSpPr>
        <p:grpSpPr bwMode="auto">
          <a:xfrm>
            <a:off x="765175" y="4975225"/>
            <a:ext cx="641350" cy="823913"/>
            <a:chOff x="4272" y="3264"/>
            <a:chExt cx="404" cy="519"/>
          </a:xfrm>
        </p:grpSpPr>
        <p:graphicFrame>
          <p:nvGraphicFramePr>
            <p:cNvPr id="72719" name="Object 26"/>
            <p:cNvGraphicFramePr>
              <a:graphicFrameLocks noChangeAspect="1"/>
            </p:cNvGraphicFramePr>
            <p:nvPr/>
          </p:nvGraphicFramePr>
          <p:xfrm>
            <a:off x="4272" y="3264"/>
            <a:ext cx="402" cy="346"/>
          </p:xfrm>
          <a:graphic>
            <a:graphicData uri="http://schemas.openxmlformats.org/presentationml/2006/ole">
              <mc:AlternateContent xmlns:mc="http://schemas.openxmlformats.org/markup-compatibility/2006">
                <mc:Choice xmlns:v="urn:schemas-microsoft-com:vml" Requires="v">
                  <p:oleObj spid="_x0000_s72878" name="BMP 图象" r:id="rId6" imgW="276151" imgH="237973" progId="Paint.Picture">
                    <p:embed/>
                  </p:oleObj>
                </mc:Choice>
                <mc:Fallback>
                  <p:oleObj name="BMP 图象" r:id="rId6" imgW="276151" imgH="237973" progId="Paint.Picture">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3264"/>
                          <a:ext cx="40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20" name="Text Box 27"/>
            <p:cNvSpPr txBox="1">
              <a:spLocks noChangeArrowheads="1"/>
            </p:cNvSpPr>
            <p:nvPr/>
          </p:nvSpPr>
          <p:spPr bwMode="auto">
            <a:xfrm>
              <a:off x="4272" y="3552"/>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kumimoji="0" lang="zh-CN" altLang="en-US" sz="1800" i="0" u="none">
                  <a:solidFill>
                    <a:schemeClr val="tx1"/>
                  </a:solidFill>
                  <a:latin typeface="Times New Roman" pitchFamily="18" charset="0"/>
                  <a:ea typeface="幼圆" pitchFamily="49" charset="-122"/>
                </a:rPr>
                <a:t>学生</a:t>
              </a:r>
              <a:endParaRPr kumimoji="0" lang="zh-CN" altLang="en-US" sz="1800" b="0" i="0" u="none">
                <a:solidFill>
                  <a:schemeClr val="tx1"/>
                </a:solidFill>
                <a:latin typeface="Times New Roman" pitchFamily="18" charset="0"/>
                <a:ea typeface="幼圆" pitchFamily="49" charset="-122"/>
              </a:endParaRPr>
            </a:p>
          </p:txBody>
        </p:sp>
      </p:grpSp>
      <p:graphicFrame>
        <p:nvGraphicFramePr>
          <p:cNvPr id="72714" name="Object 28"/>
          <p:cNvGraphicFramePr>
            <a:graphicFrameLocks noChangeAspect="1"/>
          </p:cNvGraphicFramePr>
          <p:nvPr/>
        </p:nvGraphicFramePr>
        <p:xfrm>
          <a:off x="7146925" y="1828800"/>
          <a:ext cx="1768475" cy="3962400"/>
        </p:xfrm>
        <a:graphic>
          <a:graphicData uri="http://schemas.openxmlformats.org/presentationml/2006/ole">
            <mc:AlternateContent xmlns:mc="http://schemas.openxmlformats.org/markup-compatibility/2006">
              <mc:Choice xmlns:v="urn:schemas-microsoft-com:vml" Requires="v">
                <p:oleObj spid="_x0000_s72879" name="BMP 图象" r:id="rId7" imgW="1628571" imgH="3648584" progId="Paint.Picture">
                  <p:embed/>
                </p:oleObj>
              </mc:Choice>
              <mc:Fallback>
                <p:oleObj name="BMP 图象" r:id="rId7" imgW="1628571" imgH="3648584" progId="Paint.Picture">
                  <p:embed/>
                  <p:pic>
                    <p:nvPicPr>
                      <p:cNvPr id="0" name="Object 28"/>
                      <p:cNvPicPr>
                        <a:picLocks noChangeAspect="1" noChangeArrowheads="1"/>
                      </p:cNvPicPr>
                      <p:nvPr/>
                    </p:nvPicPr>
                    <p:blipFill>
                      <a:blip r:embed="rId8">
                        <a:clrChange>
                          <a:clrFrom>
                            <a:srgbClr val="000080"/>
                          </a:clrFrom>
                          <a:clrTo>
                            <a:srgbClr val="000080">
                              <a:alpha val="0"/>
                            </a:srgbClr>
                          </a:clrTo>
                        </a:clrChange>
                        <a:extLst>
                          <a:ext uri="{28A0092B-C50C-407E-A947-70E740481C1C}">
                            <a14:useLocalDpi xmlns:a14="http://schemas.microsoft.com/office/drawing/2010/main" val="0"/>
                          </a:ext>
                        </a:extLst>
                      </a:blip>
                      <a:srcRect/>
                      <a:stretch>
                        <a:fillRect/>
                      </a:stretch>
                    </p:blipFill>
                    <p:spPr bwMode="auto">
                      <a:xfrm>
                        <a:off x="7146925" y="1828800"/>
                        <a:ext cx="1768475" cy="39624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1069085" name="Line 29"/>
          <p:cNvSpPr>
            <a:spLocks noChangeShapeType="1"/>
          </p:cNvSpPr>
          <p:nvPr/>
        </p:nvSpPr>
        <p:spPr bwMode="auto">
          <a:xfrm>
            <a:off x="7223125" y="2667000"/>
            <a:ext cx="1600200" cy="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69086" name="Line 30"/>
          <p:cNvSpPr>
            <a:spLocks noChangeShapeType="1"/>
          </p:cNvSpPr>
          <p:nvPr/>
        </p:nvSpPr>
        <p:spPr bwMode="auto">
          <a:xfrm>
            <a:off x="7223125" y="2895600"/>
            <a:ext cx="1600200" cy="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69087" name="Line 31"/>
          <p:cNvSpPr>
            <a:spLocks noChangeShapeType="1"/>
          </p:cNvSpPr>
          <p:nvPr/>
        </p:nvSpPr>
        <p:spPr bwMode="auto">
          <a:xfrm>
            <a:off x="7223125" y="3048000"/>
            <a:ext cx="1600200" cy="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4B5CF44-2A67-4B16-A1D2-9839FE2EB741}" type="slidenum">
              <a:rPr lang="en-US" altLang="zh-CN" smtClean="0"/>
              <a:pPr>
                <a:defRPr/>
              </a:pPr>
              <a:t>44</a:t>
            </a:fld>
            <a:endParaRPr lang="en-US" altLang="zh-CN"/>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6" name="Rectangle 2"/>
          <p:cNvSpPr>
            <a:spLocks noGrp="1" noChangeArrowheads="1"/>
          </p:cNvSpPr>
          <p:nvPr>
            <p:ph type="title"/>
          </p:nvPr>
        </p:nvSpPr>
        <p:spPr bwMode="auto">
          <a:xfrm>
            <a:off x="457200" y="274638"/>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删除文件和文件夹</a:t>
            </a:r>
          </a:p>
        </p:txBody>
      </p:sp>
      <p:grpSp>
        <p:nvGrpSpPr>
          <p:cNvPr id="73731" name="Group 3"/>
          <p:cNvGrpSpPr>
            <a:grpSpLocks/>
          </p:cNvGrpSpPr>
          <p:nvPr/>
        </p:nvGrpSpPr>
        <p:grpSpPr bwMode="auto">
          <a:xfrm>
            <a:off x="838200" y="3733800"/>
            <a:ext cx="5176838" cy="854075"/>
            <a:chOff x="1382" y="2479"/>
            <a:chExt cx="3261" cy="538"/>
          </a:xfrm>
        </p:grpSpPr>
        <p:sp>
          <p:nvSpPr>
            <p:cNvPr id="1071108" name="Rectangle 4"/>
            <p:cNvSpPr>
              <a:spLocks noChangeArrowheads="1"/>
            </p:cNvSpPr>
            <p:nvPr/>
          </p:nvSpPr>
          <p:spPr bwMode="auto">
            <a:xfrm>
              <a:off x="1382" y="2479"/>
              <a:ext cx="3261"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125000"/>
                </a:lnSpc>
                <a:buClrTx/>
                <a:buSzTx/>
                <a:buFontTx/>
                <a:buNone/>
                <a:defRPr/>
              </a:pPr>
              <a:r>
                <a:rPr lang="zh-CN" altLang="en-US" sz="2000" i="0" u="none">
                  <a:solidFill>
                    <a:schemeClr val="accent2"/>
                  </a:solidFill>
                  <a:latin typeface="幼圆" pitchFamily="49" charset="-122"/>
                  <a:ea typeface="幼圆" pitchFamily="49" charset="-122"/>
                </a:rPr>
                <a:t>在某一窗口中（文件夹或资源管理器）</a:t>
              </a:r>
            </a:p>
            <a:p>
              <a:pPr eaLnBrk="0" hangingPunct="0">
                <a:lnSpc>
                  <a:spcPct val="125000"/>
                </a:lnSpc>
                <a:buClrTx/>
                <a:buSzTx/>
                <a:buFontTx/>
                <a:buNone/>
                <a:defRPr/>
              </a:pPr>
              <a:r>
                <a:rPr lang="zh-CN" altLang="en-US" sz="2000" i="0" u="none">
                  <a:solidFill>
                    <a:srgbClr val="FF9900"/>
                  </a:solidFill>
                  <a:effectLst>
                    <a:outerShdw blurRad="38100" dist="38100" dir="2700000" algn="tl">
                      <a:srgbClr val="C0C0C0"/>
                    </a:outerShdw>
                  </a:effectLst>
                  <a:latin typeface="幼圆" pitchFamily="49" charset="-122"/>
                  <a:ea typeface="幼圆" pitchFamily="49" charset="-122"/>
                </a:rPr>
                <a:t>选取</a:t>
              </a:r>
              <a:r>
                <a:rPr lang="zh-CN" altLang="en-US" sz="2000" i="0" u="none">
                  <a:solidFill>
                    <a:schemeClr val="accent2"/>
                  </a:solidFill>
                  <a:latin typeface="幼圆" pitchFamily="49" charset="-122"/>
                  <a:ea typeface="幼圆" pitchFamily="49" charset="-122"/>
                </a:rPr>
                <a:t>删除对象</a:t>
              </a:r>
              <a:r>
                <a:rPr lang="zh-CN" altLang="en-US" sz="2000" i="0" u="none">
                  <a:solidFill>
                    <a:schemeClr val="tx1"/>
                  </a:solidFill>
                  <a:latin typeface="幼圆" pitchFamily="49" charset="-122"/>
                  <a:ea typeface="幼圆" pitchFamily="49" charset="-122"/>
                </a:rPr>
                <a:t>     </a:t>
              </a:r>
              <a:r>
                <a:rPr lang="zh-CN" altLang="en-US" sz="2000" i="0">
                  <a:solidFill>
                    <a:srgbClr val="FF9900"/>
                  </a:solidFill>
                  <a:effectLst>
                    <a:outerShdw blurRad="38100" dist="38100" dir="2700000" algn="tl">
                      <a:srgbClr val="C0C0C0"/>
                    </a:outerShdw>
                  </a:effectLst>
                  <a:latin typeface="幼圆" pitchFamily="49" charset="-122"/>
                  <a:ea typeface="幼圆" pitchFamily="49" charset="-122"/>
                </a:rPr>
                <a:t>文件</a:t>
              </a:r>
              <a:r>
                <a:rPr lang="zh-CN" altLang="en-US" sz="2000" i="0" u="none">
                  <a:solidFill>
                    <a:schemeClr val="accent2"/>
                  </a:solidFill>
                  <a:latin typeface="幼圆" pitchFamily="49" charset="-122"/>
                  <a:ea typeface="幼圆" pitchFamily="49" charset="-122"/>
                </a:rPr>
                <a:t>菜单</a:t>
              </a:r>
              <a:r>
                <a:rPr lang="zh-CN" altLang="en-US" sz="2000" i="0" u="none">
                  <a:solidFill>
                    <a:srgbClr val="5F5F5F"/>
                  </a:solidFill>
                  <a:latin typeface="幼圆" pitchFamily="49" charset="-122"/>
                  <a:ea typeface="幼圆" pitchFamily="49" charset="-122"/>
                </a:rPr>
                <a:t>     </a:t>
              </a:r>
              <a:r>
                <a:rPr lang="zh-CN" altLang="en-US" sz="2000" i="0" u="none">
                  <a:solidFill>
                    <a:schemeClr val="tx1"/>
                  </a:solidFill>
                  <a:latin typeface="幼圆" pitchFamily="49" charset="-122"/>
                  <a:ea typeface="幼圆" pitchFamily="49" charset="-122"/>
                </a:rPr>
                <a:t> </a:t>
              </a:r>
              <a:r>
                <a:rPr lang="zh-CN" altLang="en-US" sz="2000" i="0">
                  <a:solidFill>
                    <a:srgbClr val="FF9900"/>
                  </a:solidFill>
                  <a:effectLst>
                    <a:outerShdw blurRad="38100" dist="38100" dir="2700000" algn="tl">
                      <a:srgbClr val="C0C0C0"/>
                    </a:outerShdw>
                  </a:effectLst>
                  <a:latin typeface="幼圆" pitchFamily="49" charset="-122"/>
                  <a:ea typeface="幼圆" pitchFamily="49" charset="-122"/>
                </a:rPr>
                <a:t>删除</a:t>
              </a:r>
              <a:r>
                <a:rPr lang="zh-CN" altLang="en-US" sz="2000" i="0" u="none">
                  <a:solidFill>
                    <a:schemeClr val="accent2"/>
                  </a:solidFill>
                  <a:latin typeface="幼圆" pitchFamily="49" charset="-122"/>
                  <a:ea typeface="幼圆" pitchFamily="49" charset="-122"/>
                </a:rPr>
                <a:t>命令</a:t>
              </a:r>
            </a:p>
          </p:txBody>
        </p:sp>
        <p:sp>
          <p:nvSpPr>
            <p:cNvPr id="1071109" name="Line 5"/>
            <p:cNvSpPr>
              <a:spLocks noChangeShapeType="1"/>
            </p:cNvSpPr>
            <p:nvPr/>
          </p:nvSpPr>
          <p:spPr bwMode="auto">
            <a:xfrm>
              <a:off x="2400" y="2928"/>
              <a:ext cx="432" cy="0"/>
            </a:xfrm>
            <a:prstGeom prst="line">
              <a:avLst/>
            </a:prstGeom>
            <a:noFill/>
            <a:ln w="50800">
              <a:solidFill>
                <a:schemeClr val="fo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71110" name="Line 6"/>
            <p:cNvSpPr>
              <a:spLocks noChangeShapeType="1"/>
            </p:cNvSpPr>
            <p:nvPr/>
          </p:nvSpPr>
          <p:spPr bwMode="auto">
            <a:xfrm>
              <a:off x="3456" y="2928"/>
              <a:ext cx="480" cy="0"/>
            </a:xfrm>
            <a:prstGeom prst="line">
              <a:avLst/>
            </a:prstGeom>
            <a:noFill/>
            <a:ln w="50800">
              <a:solidFill>
                <a:schemeClr val="fo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73732" name="Group 7"/>
          <p:cNvGrpSpPr>
            <a:grpSpLocks/>
          </p:cNvGrpSpPr>
          <p:nvPr/>
        </p:nvGrpSpPr>
        <p:grpSpPr bwMode="auto">
          <a:xfrm>
            <a:off x="914400" y="2438400"/>
            <a:ext cx="6456363" cy="473075"/>
            <a:chOff x="1338" y="1548"/>
            <a:chExt cx="4067" cy="298"/>
          </a:xfrm>
        </p:grpSpPr>
        <p:sp>
          <p:nvSpPr>
            <p:cNvPr id="1071112" name="Rectangle 8"/>
            <p:cNvSpPr>
              <a:spLocks noChangeArrowheads="1"/>
            </p:cNvSpPr>
            <p:nvPr/>
          </p:nvSpPr>
          <p:spPr bwMode="auto">
            <a:xfrm>
              <a:off x="1338" y="1548"/>
              <a:ext cx="4067"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125000"/>
                </a:lnSpc>
                <a:buClrTx/>
                <a:buSzTx/>
                <a:buFontTx/>
                <a:buNone/>
                <a:defRPr/>
              </a:pPr>
              <a:r>
                <a:rPr lang="zh-CN" altLang="en-US" sz="2000" i="0" u="none">
                  <a:solidFill>
                    <a:srgbClr val="FF9900"/>
                  </a:solidFill>
                  <a:effectLst>
                    <a:outerShdw blurRad="38100" dist="38100" dir="2700000" algn="tl">
                      <a:srgbClr val="C0C0C0"/>
                    </a:outerShdw>
                  </a:effectLst>
                  <a:latin typeface="幼圆" pitchFamily="49" charset="-122"/>
                  <a:ea typeface="幼圆" pitchFamily="49" charset="-122"/>
                </a:rPr>
                <a:t>选取</a:t>
              </a:r>
              <a:r>
                <a:rPr lang="zh-CN" altLang="en-US" sz="2000" i="0" u="none">
                  <a:solidFill>
                    <a:schemeClr val="accent2"/>
                  </a:solidFill>
                  <a:latin typeface="幼圆" pitchFamily="49" charset="-122"/>
                  <a:ea typeface="幼圆" pitchFamily="49" charset="-122"/>
                </a:rPr>
                <a:t>删除对象</a:t>
              </a:r>
              <a:r>
                <a:rPr lang="zh-CN" altLang="en-US" sz="2000" i="0" u="none">
                  <a:solidFill>
                    <a:srgbClr val="5F5F5F"/>
                  </a:solidFill>
                  <a:latin typeface="幼圆" pitchFamily="49" charset="-122"/>
                  <a:ea typeface="幼圆" pitchFamily="49" charset="-122"/>
                </a:rPr>
                <a:t>     </a:t>
              </a:r>
              <a:r>
                <a:rPr lang="zh-CN" altLang="en-US" sz="2000" i="0" u="none">
                  <a:solidFill>
                    <a:schemeClr val="accent2"/>
                  </a:solidFill>
                  <a:latin typeface="幼圆" pitchFamily="49" charset="-122"/>
                  <a:ea typeface="幼圆" pitchFamily="49" charset="-122"/>
                </a:rPr>
                <a:t>单击鼠标右键</a:t>
              </a:r>
              <a:r>
                <a:rPr lang="zh-CN" altLang="en-US" sz="2000" i="0" u="none">
                  <a:solidFill>
                    <a:schemeClr val="tx1"/>
                  </a:solidFill>
                  <a:latin typeface="幼圆" pitchFamily="49" charset="-122"/>
                  <a:ea typeface="幼圆" pitchFamily="49" charset="-122"/>
                </a:rPr>
                <a:t>    </a:t>
              </a:r>
              <a:r>
                <a:rPr lang="zh-CN" altLang="en-US" sz="2000" i="0" u="none">
                  <a:solidFill>
                    <a:schemeClr val="accent2"/>
                  </a:solidFill>
                  <a:effectLst>
                    <a:outerShdw blurRad="38100" dist="38100" dir="2700000" algn="tl">
                      <a:srgbClr val="C0C0C0"/>
                    </a:outerShdw>
                  </a:effectLst>
                  <a:latin typeface="幼圆" pitchFamily="49" charset="-122"/>
                  <a:ea typeface="幼圆" pitchFamily="49" charset="-122"/>
                </a:rPr>
                <a:t>快捷菜单</a:t>
              </a:r>
              <a:r>
                <a:rPr lang="zh-CN" altLang="en-US" sz="2000" i="0" u="none">
                  <a:solidFill>
                    <a:schemeClr val="tx1"/>
                  </a:solidFill>
                  <a:latin typeface="幼圆" pitchFamily="49" charset="-122"/>
                  <a:ea typeface="幼圆" pitchFamily="49" charset="-122"/>
                </a:rPr>
                <a:t>    </a:t>
              </a:r>
              <a:r>
                <a:rPr lang="zh-CN" altLang="en-US" sz="2000" i="0">
                  <a:solidFill>
                    <a:schemeClr val="accent2"/>
                  </a:solidFill>
                  <a:effectLst>
                    <a:outerShdw blurRad="38100" dist="38100" dir="2700000" algn="tl">
                      <a:srgbClr val="C0C0C0"/>
                    </a:outerShdw>
                  </a:effectLst>
                  <a:latin typeface="幼圆" pitchFamily="49" charset="-122"/>
                  <a:ea typeface="幼圆" pitchFamily="49" charset="-122"/>
                </a:rPr>
                <a:t>删除</a:t>
              </a:r>
            </a:p>
          </p:txBody>
        </p:sp>
        <p:sp>
          <p:nvSpPr>
            <p:cNvPr id="1071113" name="Line 9"/>
            <p:cNvSpPr>
              <a:spLocks noChangeShapeType="1"/>
            </p:cNvSpPr>
            <p:nvPr/>
          </p:nvSpPr>
          <p:spPr bwMode="auto">
            <a:xfrm>
              <a:off x="2400" y="1728"/>
              <a:ext cx="384" cy="0"/>
            </a:xfrm>
            <a:prstGeom prst="line">
              <a:avLst/>
            </a:prstGeom>
            <a:noFill/>
            <a:ln w="50800">
              <a:solidFill>
                <a:schemeClr val="fo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71114" name="Line 10"/>
            <p:cNvSpPr>
              <a:spLocks noChangeShapeType="1"/>
            </p:cNvSpPr>
            <p:nvPr/>
          </p:nvSpPr>
          <p:spPr bwMode="auto">
            <a:xfrm>
              <a:off x="3744" y="1728"/>
              <a:ext cx="288" cy="0"/>
            </a:xfrm>
            <a:prstGeom prst="line">
              <a:avLst/>
            </a:prstGeom>
            <a:noFill/>
            <a:ln w="50800">
              <a:solidFill>
                <a:schemeClr val="fo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71115" name="Line 11"/>
            <p:cNvSpPr>
              <a:spLocks noChangeShapeType="1"/>
            </p:cNvSpPr>
            <p:nvPr/>
          </p:nvSpPr>
          <p:spPr bwMode="auto">
            <a:xfrm>
              <a:off x="4704" y="1728"/>
              <a:ext cx="336" cy="0"/>
            </a:xfrm>
            <a:prstGeom prst="line">
              <a:avLst/>
            </a:prstGeom>
            <a:noFill/>
            <a:ln w="50800">
              <a:solidFill>
                <a:schemeClr val="fo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73733" name="Text Box 12"/>
          <p:cNvSpPr txBox="1">
            <a:spLocks noChangeArrowheads="1"/>
          </p:cNvSpPr>
          <p:nvPr/>
        </p:nvSpPr>
        <p:spPr bwMode="auto">
          <a:xfrm>
            <a:off x="838200" y="1676400"/>
            <a:ext cx="2684463"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lnSpc>
                <a:spcPct val="125000"/>
              </a:lnSpc>
              <a:buClrTx/>
              <a:buSzTx/>
              <a:buFontTx/>
              <a:buNone/>
            </a:pPr>
            <a:r>
              <a:rPr lang="zh-CN" altLang="en-US" sz="2800" i="0" u="none">
                <a:solidFill>
                  <a:schemeClr val="accent2"/>
                </a:solidFill>
                <a:latin typeface="幼圆" pitchFamily="49" charset="-122"/>
                <a:ea typeface="幼圆" pitchFamily="49" charset="-122"/>
              </a:rPr>
              <a:t>最简单的方法</a:t>
            </a:r>
            <a:r>
              <a:rPr lang="zh-CN" altLang="en-US" sz="2800" i="0" u="none">
                <a:solidFill>
                  <a:srgbClr val="5F5F5F"/>
                </a:solidFill>
                <a:latin typeface="幼圆" pitchFamily="49" charset="-122"/>
                <a:ea typeface="幼圆" pitchFamily="49" charset="-122"/>
              </a:rPr>
              <a:t>：</a:t>
            </a:r>
          </a:p>
        </p:txBody>
      </p:sp>
      <p:sp>
        <p:nvSpPr>
          <p:cNvPr id="73734" name="Text Box 13"/>
          <p:cNvSpPr txBox="1">
            <a:spLocks noChangeArrowheads="1"/>
          </p:cNvSpPr>
          <p:nvPr/>
        </p:nvSpPr>
        <p:spPr bwMode="auto">
          <a:xfrm>
            <a:off x="838200" y="3048000"/>
            <a:ext cx="1970088"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lnSpc>
                <a:spcPct val="125000"/>
              </a:lnSpc>
              <a:buClrTx/>
              <a:buSzTx/>
              <a:buFontTx/>
              <a:buNone/>
            </a:pPr>
            <a:r>
              <a:rPr lang="zh-CN" altLang="en-US" sz="2800" i="0" u="none">
                <a:solidFill>
                  <a:schemeClr val="accent2"/>
                </a:solidFill>
                <a:latin typeface="幼圆" pitchFamily="49" charset="-122"/>
                <a:ea typeface="幼圆" pitchFamily="49" charset="-122"/>
              </a:rPr>
              <a:t>常规方法</a:t>
            </a:r>
            <a:r>
              <a:rPr lang="zh-CN" altLang="en-US" sz="2800" i="0" u="none">
                <a:solidFill>
                  <a:srgbClr val="5F5F5F"/>
                </a:solidFill>
                <a:latin typeface="幼圆" pitchFamily="49" charset="-122"/>
                <a:ea typeface="幼圆" pitchFamily="49" charset="-122"/>
              </a:rPr>
              <a:t>：</a:t>
            </a:r>
          </a:p>
        </p:txBody>
      </p:sp>
      <p:sp>
        <p:nvSpPr>
          <p:cNvPr id="73735" name="Text Box 14"/>
          <p:cNvSpPr txBox="1">
            <a:spLocks noChangeArrowheads="1"/>
          </p:cNvSpPr>
          <p:nvPr/>
        </p:nvSpPr>
        <p:spPr bwMode="auto">
          <a:xfrm>
            <a:off x="609600" y="5029200"/>
            <a:ext cx="64484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rgbClr val="000000"/>
                </a:solidFill>
                <a:latin typeface="Times New Roman" pitchFamily="18" charset="0"/>
                <a:ea typeface="幼圆" pitchFamily="49" charset="-122"/>
              </a:rPr>
              <a:t>问题：能不能不经过回收站，直接删除文件？</a:t>
            </a:r>
          </a:p>
          <a:p>
            <a:pPr>
              <a:buClrTx/>
              <a:buSzTx/>
              <a:buFontTx/>
              <a:buNone/>
            </a:pPr>
            <a:r>
              <a:rPr lang="zh-CN" altLang="en-US" sz="2400" i="0" u="none">
                <a:solidFill>
                  <a:srgbClr val="000000"/>
                </a:solidFill>
                <a:latin typeface="Times New Roman" pitchFamily="18" charset="0"/>
                <a:ea typeface="幼圆" pitchFamily="49" charset="-122"/>
              </a:rPr>
              <a:t>问题：删除的文件（文件夹）如何还原？</a:t>
            </a:r>
          </a:p>
        </p:txBody>
      </p:sp>
      <p:grpSp>
        <p:nvGrpSpPr>
          <p:cNvPr id="73736" name="Group 15"/>
          <p:cNvGrpSpPr>
            <a:grpSpLocks/>
          </p:cNvGrpSpPr>
          <p:nvPr/>
        </p:nvGrpSpPr>
        <p:grpSpPr bwMode="auto">
          <a:xfrm>
            <a:off x="7467600" y="4343400"/>
            <a:ext cx="1098550" cy="1085850"/>
            <a:chOff x="816" y="2304"/>
            <a:chExt cx="692" cy="684"/>
          </a:xfrm>
        </p:grpSpPr>
        <p:sp>
          <p:nvSpPr>
            <p:cNvPr id="73738" name="Text Box 16"/>
            <p:cNvSpPr txBox="1">
              <a:spLocks noChangeArrowheads="1"/>
            </p:cNvSpPr>
            <p:nvPr/>
          </p:nvSpPr>
          <p:spPr bwMode="auto">
            <a:xfrm>
              <a:off x="816" y="2700"/>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chemeClr val="tx1"/>
                  </a:solidFill>
                  <a:latin typeface="Times New Roman" pitchFamily="18" charset="0"/>
                  <a:ea typeface="宋体" pitchFamily="2" charset="-122"/>
                </a:rPr>
                <a:t>回收站</a:t>
              </a:r>
              <a:endParaRPr lang="zh-CN" altLang="en-US" sz="2400" b="0" i="0" u="none">
                <a:solidFill>
                  <a:schemeClr val="tx1"/>
                </a:solidFill>
                <a:latin typeface="Times New Roman" pitchFamily="18" charset="0"/>
                <a:ea typeface="宋体" pitchFamily="2" charset="-122"/>
              </a:endParaRPr>
            </a:p>
          </p:txBody>
        </p:sp>
        <p:graphicFrame>
          <p:nvGraphicFramePr>
            <p:cNvPr id="73739" name="Object 17"/>
            <p:cNvGraphicFramePr>
              <a:graphicFrameLocks noChangeAspect="1"/>
            </p:cNvGraphicFramePr>
            <p:nvPr/>
          </p:nvGraphicFramePr>
          <p:xfrm>
            <a:off x="913" y="2304"/>
            <a:ext cx="431" cy="431"/>
          </p:xfrm>
          <a:graphic>
            <a:graphicData uri="http://schemas.openxmlformats.org/presentationml/2006/ole">
              <mc:AlternateContent xmlns:mc="http://schemas.openxmlformats.org/markup-compatibility/2006">
                <mc:Choice xmlns:v="urn:schemas-microsoft-com:vml" Requires="v">
                  <p:oleObj spid="_x0000_s73794" name="位图图像" r:id="rId4" imgW="343039" imgH="343039" progId="Paint.Picture">
                    <p:embed/>
                  </p:oleObj>
                </mc:Choice>
                <mc:Fallback>
                  <p:oleObj name="位图图像" r:id="rId4" imgW="343039" imgH="343039" progId="Paint.Picture">
                    <p:embed/>
                    <p:pic>
                      <p:nvPicPr>
                        <p:cNvPr id="0" name="Object 17"/>
                        <p:cNvPicPr>
                          <a:picLocks noChangeAspect="1" noChangeArrowheads="1"/>
                        </p:cNvPicPr>
                        <p:nvPr/>
                      </p:nvPicPr>
                      <p:blipFill>
                        <a:blip r:embed="rId5">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913" y="2304"/>
                          <a:ext cx="431" cy="431"/>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pSp>
      <p:sp>
        <p:nvSpPr>
          <p:cNvPr id="2" name="灯片编号占位符 1"/>
          <p:cNvSpPr>
            <a:spLocks noGrp="1"/>
          </p:cNvSpPr>
          <p:nvPr>
            <p:ph type="sldNum" sz="quarter" idx="12"/>
          </p:nvPr>
        </p:nvSpPr>
        <p:spPr/>
        <p:txBody>
          <a:bodyPr/>
          <a:lstStyle/>
          <a:p>
            <a:pPr>
              <a:defRPr/>
            </a:pPr>
            <a:fld id="{2B80BCAF-E3C9-4452-B438-29F412AB688F}" type="slidenum">
              <a:rPr lang="en-US" altLang="zh-CN" smtClean="0"/>
              <a:pPr>
                <a:defRPr/>
              </a:pPr>
              <a:t>45</a:t>
            </a:fld>
            <a:endParaRPr lang="en-US" altLang="zh-CN"/>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ext Box 14"/>
          <p:cNvSpPr txBox="1">
            <a:spLocks noChangeArrowheads="1"/>
          </p:cNvSpPr>
          <p:nvPr/>
        </p:nvSpPr>
        <p:spPr bwMode="auto">
          <a:xfrm>
            <a:off x="609600" y="5481935"/>
            <a:ext cx="6448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dirty="0" smtClean="0">
                <a:solidFill>
                  <a:srgbClr val="000000"/>
                </a:solidFill>
                <a:latin typeface="Times New Roman" pitchFamily="18" charset="0"/>
                <a:ea typeface="幼圆" pitchFamily="49" charset="-122"/>
              </a:rPr>
              <a:t>回答问题</a:t>
            </a:r>
            <a:r>
              <a:rPr lang="zh-CN" altLang="en-US" sz="2400" i="0" u="none" dirty="0">
                <a:solidFill>
                  <a:srgbClr val="000000"/>
                </a:solidFill>
                <a:latin typeface="Times New Roman" pitchFamily="18" charset="0"/>
                <a:ea typeface="幼圆" pitchFamily="49" charset="-122"/>
              </a:rPr>
              <a:t>：能不能不经过回收站，直接删除文件</a:t>
            </a:r>
            <a:r>
              <a:rPr lang="zh-CN" altLang="en-US" sz="2400" i="0" u="none" dirty="0" smtClean="0">
                <a:solidFill>
                  <a:srgbClr val="000000"/>
                </a:solidFill>
                <a:latin typeface="Times New Roman" pitchFamily="18" charset="0"/>
                <a:ea typeface="幼圆" pitchFamily="49" charset="-122"/>
              </a:rPr>
              <a:t>？</a:t>
            </a:r>
            <a:endParaRPr lang="zh-CN" altLang="en-US" sz="2400" i="0" u="none" dirty="0">
              <a:solidFill>
                <a:srgbClr val="000000"/>
              </a:solidFill>
              <a:latin typeface="Times New Roman" pitchFamily="18" charset="0"/>
              <a:ea typeface="幼圆" pitchFamily="49" charset="-122"/>
            </a:endParaRPr>
          </a:p>
        </p:txBody>
      </p:sp>
      <p:grpSp>
        <p:nvGrpSpPr>
          <p:cNvPr id="73736" name="Group 15"/>
          <p:cNvGrpSpPr>
            <a:grpSpLocks/>
          </p:cNvGrpSpPr>
          <p:nvPr/>
        </p:nvGrpSpPr>
        <p:grpSpPr bwMode="auto">
          <a:xfrm>
            <a:off x="7467600" y="4343400"/>
            <a:ext cx="1098550" cy="1085850"/>
            <a:chOff x="816" y="2304"/>
            <a:chExt cx="692" cy="684"/>
          </a:xfrm>
        </p:grpSpPr>
        <p:sp>
          <p:nvSpPr>
            <p:cNvPr id="73738" name="Text Box 16"/>
            <p:cNvSpPr txBox="1">
              <a:spLocks noChangeArrowheads="1"/>
            </p:cNvSpPr>
            <p:nvPr/>
          </p:nvSpPr>
          <p:spPr bwMode="auto">
            <a:xfrm>
              <a:off x="816" y="2700"/>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chemeClr val="tx1"/>
                  </a:solidFill>
                  <a:latin typeface="Times New Roman" pitchFamily="18" charset="0"/>
                  <a:ea typeface="宋体" pitchFamily="2" charset="-122"/>
                </a:rPr>
                <a:t>回收站</a:t>
              </a:r>
              <a:endParaRPr lang="zh-CN" altLang="en-US" sz="2400" b="0" i="0" u="none">
                <a:solidFill>
                  <a:schemeClr val="tx1"/>
                </a:solidFill>
                <a:latin typeface="Times New Roman" pitchFamily="18" charset="0"/>
                <a:ea typeface="宋体" pitchFamily="2" charset="-122"/>
              </a:endParaRPr>
            </a:p>
          </p:txBody>
        </p:sp>
        <p:graphicFrame>
          <p:nvGraphicFramePr>
            <p:cNvPr id="73739" name="Object 17"/>
            <p:cNvGraphicFramePr>
              <a:graphicFrameLocks noChangeAspect="1"/>
            </p:cNvGraphicFramePr>
            <p:nvPr/>
          </p:nvGraphicFramePr>
          <p:xfrm>
            <a:off x="913" y="2304"/>
            <a:ext cx="431" cy="431"/>
          </p:xfrm>
          <a:graphic>
            <a:graphicData uri="http://schemas.openxmlformats.org/presentationml/2006/ole">
              <mc:AlternateContent xmlns:mc="http://schemas.openxmlformats.org/markup-compatibility/2006">
                <mc:Choice xmlns:v="urn:schemas-microsoft-com:vml" Requires="v">
                  <p:oleObj spid="_x0000_s275502" name="位图图像" r:id="rId4" imgW="343039" imgH="343039" progId="Paint.Picture">
                    <p:embed/>
                  </p:oleObj>
                </mc:Choice>
                <mc:Fallback>
                  <p:oleObj name="位图图像" r:id="rId4" imgW="343039" imgH="343039" progId="Paint.Picture">
                    <p:embed/>
                    <p:pic>
                      <p:nvPicPr>
                        <p:cNvPr id="0" name=""/>
                        <p:cNvPicPr>
                          <a:picLocks noChangeAspect="1" noChangeArrowheads="1"/>
                        </p:cNvPicPr>
                        <p:nvPr/>
                      </p:nvPicPr>
                      <p:blipFill>
                        <a:blip r:embed="rId5">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913" y="2304"/>
                          <a:ext cx="431" cy="431"/>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pSp>
      <p:sp>
        <p:nvSpPr>
          <p:cNvPr id="2" name="灯片编号占位符 1"/>
          <p:cNvSpPr>
            <a:spLocks noGrp="1"/>
          </p:cNvSpPr>
          <p:nvPr>
            <p:ph type="sldNum" sz="quarter" idx="12"/>
          </p:nvPr>
        </p:nvSpPr>
        <p:spPr/>
        <p:txBody>
          <a:bodyPr/>
          <a:lstStyle/>
          <a:p>
            <a:pPr>
              <a:defRPr/>
            </a:pPr>
            <a:fld id="{2B80BCAF-E3C9-4452-B438-29F412AB688F}" type="slidenum">
              <a:rPr lang="en-US" altLang="zh-CN" smtClean="0"/>
              <a:pPr>
                <a:defRPr/>
              </a:pPr>
              <a:t>46</a:t>
            </a:fld>
            <a:endParaRPr lang="en-US" altLang="zh-CN"/>
          </a:p>
        </p:txBody>
      </p:sp>
      <p:pic>
        <p:nvPicPr>
          <p:cNvPr id="27545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727262"/>
            <a:ext cx="4438650" cy="439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780611"/>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ext Box 14"/>
          <p:cNvSpPr txBox="1">
            <a:spLocks noChangeArrowheads="1"/>
          </p:cNvSpPr>
          <p:nvPr/>
        </p:nvSpPr>
        <p:spPr bwMode="auto">
          <a:xfrm>
            <a:off x="609600" y="5029200"/>
            <a:ext cx="6448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dirty="0" smtClean="0">
                <a:solidFill>
                  <a:srgbClr val="000000"/>
                </a:solidFill>
                <a:latin typeface="Times New Roman" pitchFamily="18" charset="0"/>
                <a:ea typeface="幼圆" pitchFamily="49" charset="-122"/>
              </a:rPr>
              <a:t>问题</a:t>
            </a:r>
            <a:r>
              <a:rPr lang="zh-CN" altLang="en-US" sz="2400" i="0" u="none" dirty="0">
                <a:solidFill>
                  <a:srgbClr val="000000"/>
                </a:solidFill>
                <a:latin typeface="Times New Roman" pitchFamily="18" charset="0"/>
                <a:ea typeface="幼圆" pitchFamily="49" charset="-122"/>
              </a:rPr>
              <a:t>：删除的文件（文件夹）如何还原？</a:t>
            </a:r>
          </a:p>
        </p:txBody>
      </p:sp>
      <p:grpSp>
        <p:nvGrpSpPr>
          <p:cNvPr id="73736" name="Group 15"/>
          <p:cNvGrpSpPr>
            <a:grpSpLocks/>
          </p:cNvGrpSpPr>
          <p:nvPr/>
        </p:nvGrpSpPr>
        <p:grpSpPr bwMode="auto">
          <a:xfrm>
            <a:off x="7467600" y="4343400"/>
            <a:ext cx="1098550" cy="1085850"/>
            <a:chOff x="816" y="2304"/>
            <a:chExt cx="692" cy="684"/>
          </a:xfrm>
        </p:grpSpPr>
        <p:sp>
          <p:nvSpPr>
            <p:cNvPr id="73738" name="Text Box 16"/>
            <p:cNvSpPr txBox="1">
              <a:spLocks noChangeArrowheads="1"/>
            </p:cNvSpPr>
            <p:nvPr/>
          </p:nvSpPr>
          <p:spPr bwMode="auto">
            <a:xfrm>
              <a:off x="816" y="2700"/>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buClrTx/>
                <a:buSzTx/>
                <a:buFontTx/>
                <a:buNone/>
              </a:pPr>
              <a:r>
                <a:rPr lang="zh-CN" altLang="en-US" sz="2400" i="0" u="none">
                  <a:solidFill>
                    <a:schemeClr val="tx1"/>
                  </a:solidFill>
                  <a:latin typeface="Times New Roman" pitchFamily="18" charset="0"/>
                  <a:ea typeface="宋体" pitchFamily="2" charset="-122"/>
                </a:rPr>
                <a:t>回收站</a:t>
              </a:r>
              <a:endParaRPr lang="zh-CN" altLang="en-US" sz="2400" b="0" i="0" u="none">
                <a:solidFill>
                  <a:schemeClr val="tx1"/>
                </a:solidFill>
                <a:latin typeface="Times New Roman" pitchFamily="18" charset="0"/>
                <a:ea typeface="宋体" pitchFamily="2" charset="-122"/>
              </a:endParaRPr>
            </a:p>
          </p:txBody>
        </p:sp>
        <p:graphicFrame>
          <p:nvGraphicFramePr>
            <p:cNvPr id="73739" name="Object 17"/>
            <p:cNvGraphicFramePr>
              <a:graphicFrameLocks noChangeAspect="1"/>
            </p:cNvGraphicFramePr>
            <p:nvPr/>
          </p:nvGraphicFramePr>
          <p:xfrm>
            <a:off x="913" y="2304"/>
            <a:ext cx="431" cy="431"/>
          </p:xfrm>
          <a:graphic>
            <a:graphicData uri="http://schemas.openxmlformats.org/presentationml/2006/ole">
              <mc:AlternateContent xmlns:mc="http://schemas.openxmlformats.org/markup-compatibility/2006">
                <mc:Choice xmlns:v="urn:schemas-microsoft-com:vml" Requires="v">
                  <p:oleObj spid="_x0000_s276524" name="位图图像" r:id="rId4" imgW="343039" imgH="343039" progId="Paint.Picture">
                    <p:embed/>
                  </p:oleObj>
                </mc:Choice>
                <mc:Fallback>
                  <p:oleObj name="位图图像" r:id="rId4" imgW="343039" imgH="343039" progId="Paint.Picture">
                    <p:embed/>
                    <p:pic>
                      <p:nvPicPr>
                        <p:cNvPr id="0" name=""/>
                        <p:cNvPicPr>
                          <a:picLocks noChangeAspect="1" noChangeArrowheads="1"/>
                        </p:cNvPicPr>
                        <p:nvPr/>
                      </p:nvPicPr>
                      <p:blipFill>
                        <a:blip r:embed="rId5">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913" y="2304"/>
                          <a:ext cx="431" cy="431"/>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pSp>
      <p:sp>
        <p:nvSpPr>
          <p:cNvPr id="2" name="灯片编号占位符 1"/>
          <p:cNvSpPr>
            <a:spLocks noGrp="1"/>
          </p:cNvSpPr>
          <p:nvPr>
            <p:ph type="sldNum" sz="quarter" idx="12"/>
          </p:nvPr>
        </p:nvSpPr>
        <p:spPr/>
        <p:txBody>
          <a:bodyPr/>
          <a:lstStyle/>
          <a:p>
            <a:pPr>
              <a:defRPr/>
            </a:pPr>
            <a:fld id="{2B80BCAF-E3C9-4452-B438-29F412AB688F}" type="slidenum">
              <a:rPr lang="en-US" altLang="zh-CN" smtClean="0"/>
              <a:pPr>
                <a:defRPr/>
              </a:pPr>
              <a:t>47</a:t>
            </a:fld>
            <a:endParaRPr lang="en-US" altLang="zh-CN"/>
          </a:p>
        </p:txBody>
      </p:sp>
      <p:pic>
        <p:nvPicPr>
          <p:cNvPr id="27545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494" y="990600"/>
            <a:ext cx="757237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394210"/>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02" name="Rectangle 2"/>
          <p:cNvSpPr>
            <a:spLocks noGrp="1" noChangeArrowheads="1"/>
          </p:cNvSpPr>
          <p:nvPr>
            <p:ph type="title"/>
          </p:nvPr>
        </p:nvSpPr>
        <p:spPr bwMode="auto">
          <a:xfrm>
            <a:off x="0" y="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zh-CN" altLang="en-US" b="1" i="1" u="sng" smtClean="0">
                <a:solidFill>
                  <a:srgbClr val="0033CC"/>
                </a:solidFill>
                <a:effectLst>
                  <a:outerShdw blurRad="38100" dist="38100" dir="2700000" algn="tl">
                    <a:srgbClr val="C0C0C0"/>
                  </a:outerShdw>
                </a:effectLst>
                <a:ea typeface="隶书" pitchFamily="49" charset="-122"/>
              </a:rPr>
              <a:t>文件管理主要内容</a:t>
            </a:r>
          </a:p>
        </p:txBody>
      </p:sp>
      <p:sp>
        <p:nvSpPr>
          <p:cNvPr id="74755" name="AutoShape 3"/>
          <p:cNvSpPr>
            <a:spLocks noChangeArrowheads="1"/>
          </p:cNvSpPr>
          <p:nvPr/>
        </p:nvSpPr>
        <p:spPr bwMode="auto">
          <a:xfrm>
            <a:off x="2667000" y="2819400"/>
            <a:ext cx="5867400" cy="1066800"/>
          </a:xfrm>
          <a:prstGeom prst="parallelogram">
            <a:avLst>
              <a:gd name="adj" fmla="val 137500"/>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chemeClr val="bg2"/>
                </a:solidFill>
                <a:latin typeface="Times New Roman" pitchFamily="18" charset="0"/>
                <a:ea typeface="宋体" pitchFamily="2" charset="-122"/>
              </a:rPr>
              <a:t>搜索功能</a:t>
            </a:r>
          </a:p>
        </p:txBody>
      </p:sp>
      <p:sp>
        <p:nvSpPr>
          <p:cNvPr id="74756" name="AutoShape 4"/>
          <p:cNvSpPr>
            <a:spLocks noChangeArrowheads="1"/>
          </p:cNvSpPr>
          <p:nvPr/>
        </p:nvSpPr>
        <p:spPr bwMode="auto">
          <a:xfrm>
            <a:off x="2133600" y="19812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u="none">
                <a:solidFill>
                  <a:srgbClr val="990033"/>
                </a:solidFill>
                <a:latin typeface="Times New Roman" pitchFamily="18" charset="0"/>
                <a:ea typeface="楷体_GB2312" pitchFamily="49" charset="-122"/>
              </a:rPr>
              <a:t>资源管理器</a:t>
            </a:r>
          </a:p>
        </p:txBody>
      </p:sp>
      <p:sp>
        <p:nvSpPr>
          <p:cNvPr id="74757" name="AutoShape 5"/>
          <p:cNvSpPr>
            <a:spLocks noChangeArrowheads="1"/>
          </p:cNvSpPr>
          <p:nvPr/>
        </p:nvSpPr>
        <p:spPr bwMode="auto">
          <a:xfrm>
            <a:off x="1905000" y="11430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chemeClr val="bg2"/>
                </a:solidFill>
                <a:latin typeface="Times New Roman" pitchFamily="18" charset="0"/>
                <a:ea typeface="宋体" pitchFamily="2" charset="-122"/>
              </a:rPr>
              <a:t>基本概念</a:t>
            </a:r>
          </a:p>
        </p:txBody>
      </p:sp>
      <p:sp>
        <p:nvSpPr>
          <p:cNvPr id="74758" name="AutoShape 6"/>
          <p:cNvSpPr>
            <a:spLocks noChangeArrowheads="1"/>
          </p:cNvSpPr>
          <p:nvPr/>
        </p:nvSpPr>
        <p:spPr bwMode="auto">
          <a:xfrm>
            <a:off x="3276600" y="48006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chemeClr val="bg2"/>
                </a:solidFill>
                <a:latin typeface="Times New Roman" pitchFamily="18" charset="0"/>
                <a:ea typeface="宋体" pitchFamily="2" charset="-122"/>
              </a:rPr>
              <a:t>基本操作</a:t>
            </a:r>
          </a:p>
        </p:txBody>
      </p:sp>
      <p:sp>
        <p:nvSpPr>
          <p:cNvPr id="74759" name="AutoShape 7"/>
          <p:cNvSpPr>
            <a:spLocks noChangeArrowheads="1"/>
          </p:cNvSpPr>
          <p:nvPr/>
        </p:nvSpPr>
        <p:spPr bwMode="auto">
          <a:xfrm>
            <a:off x="3048000" y="3886200"/>
            <a:ext cx="5867400" cy="990600"/>
          </a:xfrm>
          <a:prstGeom prst="parallelogram">
            <a:avLst>
              <a:gd name="adj" fmla="val 148077"/>
            </a:avLst>
          </a:prstGeom>
          <a:solidFill>
            <a:srgbClr val="CCFFFF"/>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spcBef>
                <a:spcPct val="50000"/>
              </a:spcBef>
              <a:buClrTx/>
              <a:buSzTx/>
              <a:buFontTx/>
              <a:buNone/>
            </a:pPr>
            <a:r>
              <a:rPr lang="zh-CN" altLang="en-US" sz="3600" i="0" u="none">
                <a:solidFill>
                  <a:schemeClr val="bg2"/>
                </a:solidFill>
                <a:latin typeface="Times New Roman" pitchFamily="18" charset="0"/>
                <a:ea typeface="宋体" pitchFamily="2" charset="-122"/>
              </a:rPr>
              <a:t>文件夹和文件属性</a:t>
            </a:r>
          </a:p>
        </p:txBody>
      </p:sp>
      <p:sp>
        <p:nvSpPr>
          <p:cNvPr id="2" name="灯片编号占位符 1"/>
          <p:cNvSpPr>
            <a:spLocks noGrp="1"/>
          </p:cNvSpPr>
          <p:nvPr>
            <p:ph type="sldNum" sz="quarter" idx="12"/>
          </p:nvPr>
        </p:nvSpPr>
        <p:spPr/>
        <p:txBody>
          <a:bodyPr/>
          <a:lstStyle/>
          <a:p>
            <a:pPr>
              <a:defRPr/>
            </a:pPr>
            <a:fld id="{495E2AA8-3127-4D4A-A569-BAA8439BFEB6}" type="slidenum">
              <a:rPr lang="en-US" altLang="zh-CN" smtClean="0"/>
              <a:pPr>
                <a:defRPr/>
              </a:pPr>
              <a:t>48</a:t>
            </a:fld>
            <a:endParaRPr lang="en-US" altLang="zh-CN"/>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79298" name="Object 2"/>
          <p:cNvGraphicFramePr>
            <a:graphicFrameLocks noChangeAspect="1"/>
          </p:cNvGraphicFramePr>
          <p:nvPr/>
        </p:nvGraphicFramePr>
        <p:xfrm>
          <a:off x="3657600" y="1447800"/>
          <a:ext cx="4724400" cy="4295775"/>
        </p:xfrm>
        <a:graphic>
          <a:graphicData uri="http://schemas.openxmlformats.org/presentationml/2006/ole">
            <mc:AlternateContent xmlns:mc="http://schemas.openxmlformats.org/markup-compatibility/2006">
              <mc:Choice xmlns:v="urn:schemas-microsoft-com:vml" Requires="v">
                <p:oleObj spid="_x0000_s77892" name="位图图像" r:id="rId4" imgW="7590476" imgH="5439534" progId="Paint.Picture">
                  <p:embed/>
                </p:oleObj>
              </mc:Choice>
              <mc:Fallback>
                <p:oleObj name="位图图像" r:id="rId4" imgW="7590476" imgH="5439534"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447800"/>
                        <a:ext cx="4724400" cy="42957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299" name="Rectangle 3"/>
          <p:cNvSpPr>
            <a:spLocks noGrp="1" noChangeArrowheads="1"/>
          </p:cNvSpPr>
          <p:nvPr>
            <p:ph type="title"/>
          </p:nvPr>
        </p:nvSpPr>
        <p:spPr bwMode="auto">
          <a:xfrm>
            <a:off x="0" y="2286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资源管理器</a:t>
            </a:r>
          </a:p>
        </p:txBody>
      </p:sp>
      <p:sp>
        <p:nvSpPr>
          <p:cNvPr id="1079300" name="Rectangle 4"/>
          <p:cNvSpPr>
            <a:spLocks noChangeArrowheads="1"/>
          </p:cNvSpPr>
          <p:nvPr/>
        </p:nvSpPr>
        <p:spPr bwMode="auto">
          <a:xfrm>
            <a:off x="914400" y="1447800"/>
            <a:ext cx="2819400"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lnSpc>
                <a:spcPct val="130000"/>
              </a:lnSpc>
              <a:buClrTx/>
              <a:buSzTx/>
              <a:buFontTx/>
              <a:buNone/>
              <a:defRPr/>
            </a:pPr>
            <a:r>
              <a:rPr lang="en-US" altLang="zh-CN" sz="2400" i="0" u="none">
                <a:solidFill>
                  <a:schemeClr val="hlink"/>
                </a:solidFill>
                <a:latin typeface="Arial"/>
                <a:ea typeface="幼圆" pitchFamily="49" charset="-122"/>
              </a:rPr>
              <a:t>“</a:t>
            </a:r>
            <a:r>
              <a:rPr lang="zh-CN" altLang="en-US" sz="2400" i="0" u="none">
                <a:solidFill>
                  <a:schemeClr val="hlink"/>
                </a:solidFill>
                <a:latin typeface="幼圆" pitchFamily="49" charset="-122"/>
                <a:ea typeface="幼圆" pitchFamily="49" charset="-122"/>
              </a:rPr>
              <a:t>资源管理器</a:t>
            </a:r>
            <a:r>
              <a:rPr lang="zh-CN" altLang="en-US" sz="2400" i="0" u="none">
                <a:solidFill>
                  <a:schemeClr val="hlink"/>
                </a:solidFill>
                <a:latin typeface="Arial"/>
                <a:ea typeface="幼圆" pitchFamily="49" charset="-122"/>
              </a:rPr>
              <a:t>”</a:t>
            </a:r>
            <a:r>
              <a:rPr lang="zh-CN" altLang="en-US" sz="2400" i="0" u="none">
                <a:solidFill>
                  <a:schemeClr val="hlink"/>
                </a:solidFill>
                <a:latin typeface="幼圆" pitchFamily="49" charset="-122"/>
                <a:ea typeface="幼圆" pitchFamily="49" charset="-122"/>
              </a:rPr>
              <a:t>采用</a:t>
            </a:r>
          </a:p>
          <a:p>
            <a:pPr eaLnBrk="0" hangingPunct="0">
              <a:lnSpc>
                <a:spcPct val="130000"/>
              </a:lnSpc>
              <a:buClrTx/>
              <a:buSzTx/>
              <a:buFontTx/>
              <a:buNone/>
              <a:defRPr/>
            </a:pPr>
            <a:r>
              <a:rPr lang="zh-CN" altLang="en-US" sz="2400" i="0" u="none">
                <a:solidFill>
                  <a:srgbClr val="000000"/>
                </a:solidFill>
                <a:effectLst>
                  <a:outerShdw blurRad="38100" dist="38100" dir="2700000" algn="tl">
                    <a:srgbClr val="C0C0C0"/>
                  </a:outerShdw>
                </a:effectLst>
                <a:latin typeface="幼圆" pitchFamily="49" charset="-122"/>
                <a:ea typeface="幼圆" pitchFamily="49" charset="-122"/>
              </a:rPr>
              <a:t>双窗口显示结构</a:t>
            </a:r>
            <a:r>
              <a:rPr lang="zh-CN" altLang="en-US" sz="2400" i="0" u="none">
                <a:solidFill>
                  <a:schemeClr val="bg2"/>
                </a:solidFill>
                <a:latin typeface="幼圆" pitchFamily="49" charset="-122"/>
                <a:ea typeface="幼圆" pitchFamily="49" charset="-122"/>
              </a:rPr>
              <a:t>，</a:t>
            </a:r>
          </a:p>
          <a:p>
            <a:pPr eaLnBrk="0" hangingPunct="0">
              <a:lnSpc>
                <a:spcPct val="130000"/>
              </a:lnSpc>
              <a:buClrTx/>
              <a:buSzTx/>
              <a:buFontTx/>
              <a:buNone/>
              <a:defRPr/>
            </a:pPr>
            <a:r>
              <a:rPr lang="zh-CN" altLang="en-US" sz="2400" i="0" u="none">
                <a:solidFill>
                  <a:schemeClr val="tx1"/>
                </a:solidFill>
                <a:latin typeface="幼圆" pitchFamily="49" charset="-122"/>
                <a:ea typeface="幼圆" pitchFamily="49" charset="-122"/>
              </a:rPr>
              <a:t>左窗口由</a:t>
            </a:r>
            <a:r>
              <a:rPr lang="zh-CN" altLang="en-US" sz="2400" i="0" u="none">
                <a:solidFill>
                  <a:schemeClr val="tx1"/>
                </a:solidFill>
                <a:latin typeface="Arial"/>
                <a:ea typeface="幼圆" pitchFamily="49" charset="-122"/>
              </a:rPr>
              <a:t>“</a:t>
            </a:r>
            <a:r>
              <a:rPr lang="zh-CN" altLang="en-US" sz="2400" i="0" u="none">
                <a:solidFill>
                  <a:schemeClr val="tx1"/>
                </a:solidFill>
                <a:latin typeface="幼圆" pitchFamily="49" charset="-122"/>
                <a:ea typeface="幼圆" pitchFamily="49" charset="-122"/>
              </a:rPr>
              <a:t>搜索</a:t>
            </a:r>
            <a:r>
              <a:rPr lang="zh-CN" altLang="en-US" sz="2400" i="0" u="none">
                <a:solidFill>
                  <a:schemeClr val="tx1"/>
                </a:solidFill>
                <a:latin typeface="Arial"/>
                <a:ea typeface="幼圆" pitchFamily="49" charset="-122"/>
              </a:rPr>
              <a:t>”</a:t>
            </a:r>
            <a:r>
              <a:rPr lang="zh-CN" altLang="en-US" sz="2400" i="0" u="none">
                <a:solidFill>
                  <a:schemeClr val="tx1"/>
                </a:solidFill>
                <a:latin typeface="幼圆" pitchFamily="49" charset="-122"/>
                <a:ea typeface="幼圆" pitchFamily="49" charset="-122"/>
              </a:rPr>
              <a:t>和</a:t>
            </a:r>
          </a:p>
          <a:p>
            <a:pPr eaLnBrk="0" hangingPunct="0">
              <a:lnSpc>
                <a:spcPct val="130000"/>
              </a:lnSpc>
              <a:buClrTx/>
              <a:buSzTx/>
              <a:buFontTx/>
              <a:buNone/>
              <a:defRPr/>
            </a:pPr>
            <a:r>
              <a:rPr lang="zh-CN" altLang="en-US" sz="2400" i="0" u="none">
                <a:solidFill>
                  <a:schemeClr val="tx1"/>
                </a:solidFill>
                <a:latin typeface="Arial"/>
                <a:ea typeface="幼圆" pitchFamily="49" charset="-122"/>
              </a:rPr>
              <a:t>“</a:t>
            </a:r>
            <a:r>
              <a:rPr lang="zh-CN" altLang="en-US" sz="2400" i="0" u="none">
                <a:solidFill>
                  <a:schemeClr val="tx1"/>
                </a:solidFill>
                <a:latin typeface="幼圆" pitchFamily="49" charset="-122"/>
                <a:ea typeface="幼圆" pitchFamily="49" charset="-122"/>
              </a:rPr>
              <a:t>文件夹</a:t>
            </a:r>
            <a:r>
              <a:rPr lang="zh-CN" altLang="en-US" sz="2400" i="0" u="none">
                <a:solidFill>
                  <a:schemeClr val="tx1"/>
                </a:solidFill>
                <a:latin typeface="Arial"/>
                <a:ea typeface="幼圆" pitchFamily="49" charset="-122"/>
              </a:rPr>
              <a:t>”</a:t>
            </a:r>
            <a:r>
              <a:rPr lang="zh-CN" altLang="en-US" sz="2400" i="0" u="none">
                <a:solidFill>
                  <a:schemeClr val="tx1"/>
                </a:solidFill>
                <a:latin typeface="幼圆" pitchFamily="49" charset="-122"/>
                <a:ea typeface="幼圆" pitchFamily="49" charset="-122"/>
              </a:rPr>
              <a:t>按钮决定，</a:t>
            </a:r>
            <a:r>
              <a:rPr lang="zh-CN" altLang="en-US" sz="2400" i="0" u="none">
                <a:solidFill>
                  <a:schemeClr val="accent2"/>
                </a:solidFill>
                <a:latin typeface="幼圆" pitchFamily="49" charset="-122"/>
                <a:ea typeface="幼圆" pitchFamily="49" charset="-122"/>
              </a:rPr>
              <a:t>右窗口显示被选中对象的具体内容</a:t>
            </a:r>
            <a:r>
              <a:rPr lang="zh-CN" altLang="en-US" sz="2400" b="0" i="0" u="none">
                <a:solidFill>
                  <a:schemeClr val="accent2"/>
                </a:solidFill>
                <a:latin typeface="幼圆" pitchFamily="49" charset="-122"/>
                <a:ea typeface="幼圆" pitchFamily="49" charset="-122"/>
              </a:rPr>
              <a:t>。</a:t>
            </a:r>
          </a:p>
        </p:txBody>
      </p:sp>
      <p:sp>
        <p:nvSpPr>
          <p:cNvPr id="1079301" name="Text Box 5"/>
          <p:cNvSpPr txBox="1">
            <a:spLocks noChangeArrowheads="1"/>
          </p:cNvSpPr>
          <p:nvPr/>
        </p:nvSpPr>
        <p:spPr bwMode="auto">
          <a:xfrm>
            <a:off x="1143000" y="5867400"/>
            <a:ext cx="7254875"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lnSpc>
                <a:spcPct val="95000"/>
              </a:lnSpc>
              <a:buClrTx/>
              <a:buSzTx/>
              <a:buFontTx/>
              <a:buNone/>
            </a:pPr>
            <a:r>
              <a:rPr lang="zh-CN" altLang="en-US" sz="2400" i="0" u="none">
                <a:solidFill>
                  <a:srgbClr val="333300"/>
                </a:solidFill>
                <a:latin typeface="幼圆" pitchFamily="49" charset="-122"/>
                <a:ea typeface="幼圆" pitchFamily="49" charset="-122"/>
              </a:rPr>
              <a:t>问题：文件夹图标右边没有“</a:t>
            </a:r>
            <a:r>
              <a:rPr lang="en-US" altLang="zh-CN" sz="2400" i="0" u="none">
                <a:solidFill>
                  <a:srgbClr val="333300"/>
                </a:solidFill>
                <a:latin typeface="幼圆" pitchFamily="49" charset="-122"/>
                <a:ea typeface="幼圆" pitchFamily="49" charset="-122"/>
              </a:rPr>
              <a:t>+”</a:t>
            </a:r>
            <a:r>
              <a:rPr lang="zh-CN" altLang="en-US" sz="2400" i="0" u="none">
                <a:solidFill>
                  <a:srgbClr val="333300"/>
                </a:solidFill>
                <a:latin typeface="幼圆" pitchFamily="49" charset="-122"/>
                <a:ea typeface="幼圆" pitchFamily="49" charset="-122"/>
              </a:rPr>
              <a:t>或“</a:t>
            </a:r>
            <a:r>
              <a:rPr lang="en-US" altLang="zh-CN" sz="2400" i="0" u="none">
                <a:solidFill>
                  <a:srgbClr val="333300"/>
                </a:solidFill>
                <a:latin typeface="幼圆" pitchFamily="49" charset="-122"/>
                <a:ea typeface="幼圆" pitchFamily="49" charset="-122"/>
              </a:rPr>
              <a:t>-”</a:t>
            </a:r>
            <a:r>
              <a:rPr lang="zh-CN" altLang="en-US" sz="2400" i="0" u="none">
                <a:solidFill>
                  <a:srgbClr val="333300"/>
                </a:solidFill>
                <a:latin typeface="幼圆" pitchFamily="49" charset="-122"/>
                <a:ea typeface="幼圆" pitchFamily="49" charset="-122"/>
              </a:rPr>
              <a:t>标识符号的文件夹有什么特点？</a:t>
            </a:r>
          </a:p>
        </p:txBody>
      </p:sp>
      <p:grpSp>
        <p:nvGrpSpPr>
          <p:cNvPr id="1079302" name="Group 6"/>
          <p:cNvGrpSpPr>
            <a:grpSpLocks/>
          </p:cNvGrpSpPr>
          <p:nvPr/>
        </p:nvGrpSpPr>
        <p:grpSpPr bwMode="auto">
          <a:xfrm>
            <a:off x="3505200" y="1066800"/>
            <a:ext cx="1447800" cy="4572000"/>
            <a:chOff x="2208" y="672"/>
            <a:chExt cx="912" cy="2880"/>
          </a:xfrm>
        </p:grpSpPr>
        <p:sp>
          <p:nvSpPr>
            <p:cNvPr id="1079303" name="Freeform 7"/>
            <p:cNvSpPr>
              <a:spLocks/>
            </p:cNvSpPr>
            <p:nvPr/>
          </p:nvSpPr>
          <p:spPr bwMode="auto">
            <a:xfrm>
              <a:off x="2208" y="836"/>
              <a:ext cx="912" cy="2716"/>
            </a:xfrm>
            <a:custGeom>
              <a:avLst/>
              <a:gdLst>
                <a:gd name="T0" fmla="*/ 384 w 1200"/>
                <a:gd name="T1" fmla="*/ 44 h 2204"/>
                <a:gd name="T2" fmla="*/ 232 w 1200"/>
                <a:gd name="T3" fmla="*/ 68 h 2204"/>
                <a:gd name="T4" fmla="*/ 216 w 1200"/>
                <a:gd name="T5" fmla="*/ 92 h 2204"/>
                <a:gd name="T6" fmla="*/ 192 w 1200"/>
                <a:gd name="T7" fmla="*/ 116 h 2204"/>
                <a:gd name="T8" fmla="*/ 152 w 1200"/>
                <a:gd name="T9" fmla="*/ 172 h 2204"/>
                <a:gd name="T10" fmla="*/ 56 w 1200"/>
                <a:gd name="T11" fmla="*/ 524 h 2204"/>
                <a:gd name="T12" fmla="*/ 40 w 1200"/>
                <a:gd name="T13" fmla="*/ 572 h 2204"/>
                <a:gd name="T14" fmla="*/ 16 w 1200"/>
                <a:gd name="T15" fmla="*/ 684 h 2204"/>
                <a:gd name="T16" fmla="*/ 32 w 1200"/>
                <a:gd name="T17" fmla="*/ 1348 h 2204"/>
                <a:gd name="T18" fmla="*/ 80 w 1200"/>
                <a:gd name="T19" fmla="*/ 1564 h 2204"/>
                <a:gd name="T20" fmla="*/ 104 w 1200"/>
                <a:gd name="T21" fmla="*/ 1636 h 2204"/>
                <a:gd name="T22" fmla="*/ 160 w 1200"/>
                <a:gd name="T23" fmla="*/ 1836 h 2204"/>
                <a:gd name="T24" fmla="*/ 344 w 1200"/>
                <a:gd name="T25" fmla="*/ 2044 h 2204"/>
                <a:gd name="T26" fmla="*/ 368 w 1200"/>
                <a:gd name="T27" fmla="*/ 2076 h 2204"/>
                <a:gd name="T28" fmla="*/ 472 w 1200"/>
                <a:gd name="T29" fmla="*/ 2156 h 2204"/>
                <a:gd name="T30" fmla="*/ 720 w 1200"/>
                <a:gd name="T31" fmla="*/ 2172 h 2204"/>
                <a:gd name="T32" fmla="*/ 1080 w 1200"/>
                <a:gd name="T33" fmla="*/ 2132 h 2204"/>
                <a:gd name="T34" fmla="*/ 1096 w 1200"/>
                <a:gd name="T35" fmla="*/ 2108 h 2204"/>
                <a:gd name="T36" fmla="*/ 1112 w 1200"/>
                <a:gd name="T37" fmla="*/ 2060 h 2204"/>
                <a:gd name="T38" fmla="*/ 1136 w 1200"/>
                <a:gd name="T39" fmla="*/ 1884 h 2204"/>
                <a:gd name="T40" fmla="*/ 1152 w 1200"/>
                <a:gd name="T41" fmla="*/ 1820 h 2204"/>
                <a:gd name="T42" fmla="*/ 1200 w 1200"/>
                <a:gd name="T43" fmla="*/ 1348 h 2204"/>
                <a:gd name="T44" fmla="*/ 1144 w 1200"/>
                <a:gd name="T45" fmla="*/ 1092 h 2204"/>
                <a:gd name="T46" fmla="*/ 1056 w 1200"/>
                <a:gd name="T47" fmla="*/ 948 h 2204"/>
                <a:gd name="T48" fmla="*/ 992 w 1200"/>
                <a:gd name="T49" fmla="*/ 828 h 2204"/>
                <a:gd name="T50" fmla="*/ 952 w 1200"/>
                <a:gd name="T51" fmla="*/ 236 h 2204"/>
                <a:gd name="T52" fmla="*/ 456 w 1200"/>
                <a:gd name="T53" fmla="*/ 28 h 2204"/>
                <a:gd name="T54" fmla="*/ 384 w 1200"/>
                <a:gd name="T55" fmla="*/ 4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00" h="2204">
                  <a:moveTo>
                    <a:pt x="384" y="44"/>
                  </a:moveTo>
                  <a:cubicBezTo>
                    <a:pt x="330" y="49"/>
                    <a:pt x="283" y="51"/>
                    <a:pt x="232" y="68"/>
                  </a:cubicBezTo>
                  <a:cubicBezTo>
                    <a:pt x="227" y="76"/>
                    <a:pt x="222" y="85"/>
                    <a:pt x="216" y="92"/>
                  </a:cubicBezTo>
                  <a:cubicBezTo>
                    <a:pt x="209" y="101"/>
                    <a:pt x="199" y="107"/>
                    <a:pt x="192" y="116"/>
                  </a:cubicBezTo>
                  <a:cubicBezTo>
                    <a:pt x="139" y="190"/>
                    <a:pt x="214" y="110"/>
                    <a:pt x="152" y="172"/>
                  </a:cubicBezTo>
                  <a:cubicBezTo>
                    <a:pt x="113" y="288"/>
                    <a:pt x="89" y="407"/>
                    <a:pt x="56" y="524"/>
                  </a:cubicBezTo>
                  <a:cubicBezTo>
                    <a:pt x="51" y="540"/>
                    <a:pt x="44" y="556"/>
                    <a:pt x="40" y="572"/>
                  </a:cubicBezTo>
                  <a:cubicBezTo>
                    <a:pt x="31" y="609"/>
                    <a:pt x="16" y="684"/>
                    <a:pt x="16" y="684"/>
                  </a:cubicBezTo>
                  <a:cubicBezTo>
                    <a:pt x="0" y="910"/>
                    <a:pt x="8" y="1123"/>
                    <a:pt x="32" y="1348"/>
                  </a:cubicBezTo>
                  <a:cubicBezTo>
                    <a:pt x="40" y="1428"/>
                    <a:pt x="39" y="1495"/>
                    <a:pt x="80" y="1564"/>
                  </a:cubicBezTo>
                  <a:cubicBezTo>
                    <a:pt x="86" y="1589"/>
                    <a:pt x="98" y="1611"/>
                    <a:pt x="104" y="1636"/>
                  </a:cubicBezTo>
                  <a:cubicBezTo>
                    <a:pt x="119" y="1699"/>
                    <a:pt x="123" y="1780"/>
                    <a:pt x="160" y="1836"/>
                  </a:cubicBezTo>
                  <a:cubicBezTo>
                    <a:pt x="184" y="1931"/>
                    <a:pt x="266" y="1992"/>
                    <a:pt x="344" y="2044"/>
                  </a:cubicBezTo>
                  <a:cubicBezTo>
                    <a:pt x="355" y="2051"/>
                    <a:pt x="359" y="2066"/>
                    <a:pt x="368" y="2076"/>
                  </a:cubicBezTo>
                  <a:cubicBezTo>
                    <a:pt x="390" y="2101"/>
                    <a:pt x="433" y="2148"/>
                    <a:pt x="472" y="2156"/>
                  </a:cubicBezTo>
                  <a:cubicBezTo>
                    <a:pt x="553" y="2173"/>
                    <a:pt x="637" y="2168"/>
                    <a:pt x="720" y="2172"/>
                  </a:cubicBezTo>
                  <a:cubicBezTo>
                    <a:pt x="1063" y="2163"/>
                    <a:pt x="935" y="2204"/>
                    <a:pt x="1080" y="2132"/>
                  </a:cubicBezTo>
                  <a:cubicBezTo>
                    <a:pt x="1085" y="2124"/>
                    <a:pt x="1092" y="2117"/>
                    <a:pt x="1096" y="2108"/>
                  </a:cubicBezTo>
                  <a:cubicBezTo>
                    <a:pt x="1103" y="2093"/>
                    <a:pt x="1112" y="2060"/>
                    <a:pt x="1112" y="2060"/>
                  </a:cubicBezTo>
                  <a:cubicBezTo>
                    <a:pt x="1117" y="1994"/>
                    <a:pt x="1122" y="1945"/>
                    <a:pt x="1136" y="1884"/>
                  </a:cubicBezTo>
                  <a:cubicBezTo>
                    <a:pt x="1141" y="1863"/>
                    <a:pt x="1152" y="1820"/>
                    <a:pt x="1152" y="1820"/>
                  </a:cubicBezTo>
                  <a:cubicBezTo>
                    <a:pt x="1158" y="1659"/>
                    <a:pt x="1174" y="1506"/>
                    <a:pt x="1200" y="1348"/>
                  </a:cubicBezTo>
                  <a:cubicBezTo>
                    <a:pt x="1194" y="1263"/>
                    <a:pt x="1187" y="1169"/>
                    <a:pt x="1144" y="1092"/>
                  </a:cubicBezTo>
                  <a:cubicBezTo>
                    <a:pt x="1116" y="1042"/>
                    <a:pt x="1079" y="1000"/>
                    <a:pt x="1056" y="948"/>
                  </a:cubicBezTo>
                  <a:cubicBezTo>
                    <a:pt x="1035" y="900"/>
                    <a:pt x="1038" y="859"/>
                    <a:pt x="992" y="828"/>
                  </a:cubicBezTo>
                  <a:cubicBezTo>
                    <a:pt x="858" y="627"/>
                    <a:pt x="976" y="822"/>
                    <a:pt x="952" y="236"/>
                  </a:cubicBezTo>
                  <a:cubicBezTo>
                    <a:pt x="942" y="0"/>
                    <a:pt x="585" y="25"/>
                    <a:pt x="456" y="28"/>
                  </a:cubicBezTo>
                  <a:cubicBezTo>
                    <a:pt x="431" y="29"/>
                    <a:pt x="408" y="39"/>
                    <a:pt x="384" y="44"/>
                  </a:cubicBezTo>
                  <a:close/>
                </a:path>
              </a:pathLst>
            </a:custGeom>
            <a:noFill/>
            <a:ln w="38100" cap="flat" cmpd="sng">
              <a:solidFill>
                <a:srgbClr val="FF00FF"/>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77844" name="Text Box 8"/>
            <p:cNvSpPr txBox="1">
              <a:spLocks noChangeArrowheads="1"/>
            </p:cNvSpPr>
            <p:nvPr/>
          </p:nvSpPr>
          <p:spPr bwMode="auto">
            <a:xfrm>
              <a:off x="2208" y="672"/>
              <a:ext cx="816" cy="23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400" i="0" u="none">
                  <a:solidFill>
                    <a:schemeClr val="tx1"/>
                  </a:solidFill>
                  <a:latin typeface="Times New Roman" pitchFamily="18" charset="0"/>
                  <a:ea typeface="宋体" pitchFamily="2" charset="-122"/>
                </a:rPr>
                <a:t>树型结构</a:t>
              </a:r>
            </a:p>
          </p:txBody>
        </p:sp>
      </p:grpSp>
      <p:grpSp>
        <p:nvGrpSpPr>
          <p:cNvPr id="1079305" name="Group 9"/>
          <p:cNvGrpSpPr>
            <a:grpSpLocks/>
          </p:cNvGrpSpPr>
          <p:nvPr/>
        </p:nvGrpSpPr>
        <p:grpSpPr bwMode="auto">
          <a:xfrm>
            <a:off x="4953000" y="1066800"/>
            <a:ext cx="4267200" cy="4876800"/>
            <a:chOff x="3120" y="672"/>
            <a:chExt cx="2688" cy="3072"/>
          </a:xfrm>
        </p:grpSpPr>
        <p:sp>
          <p:nvSpPr>
            <p:cNvPr id="1079306" name="Freeform 10"/>
            <p:cNvSpPr>
              <a:spLocks/>
            </p:cNvSpPr>
            <p:nvPr/>
          </p:nvSpPr>
          <p:spPr bwMode="auto">
            <a:xfrm>
              <a:off x="3120" y="768"/>
              <a:ext cx="2688" cy="2976"/>
            </a:xfrm>
            <a:custGeom>
              <a:avLst/>
              <a:gdLst>
                <a:gd name="T0" fmla="*/ 384 w 1200"/>
                <a:gd name="T1" fmla="*/ 44 h 2204"/>
                <a:gd name="T2" fmla="*/ 232 w 1200"/>
                <a:gd name="T3" fmla="*/ 68 h 2204"/>
                <a:gd name="T4" fmla="*/ 216 w 1200"/>
                <a:gd name="T5" fmla="*/ 92 h 2204"/>
                <a:gd name="T6" fmla="*/ 192 w 1200"/>
                <a:gd name="T7" fmla="*/ 116 h 2204"/>
                <a:gd name="T8" fmla="*/ 152 w 1200"/>
                <a:gd name="T9" fmla="*/ 172 h 2204"/>
                <a:gd name="T10" fmla="*/ 56 w 1200"/>
                <a:gd name="T11" fmla="*/ 524 h 2204"/>
                <a:gd name="T12" fmla="*/ 40 w 1200"/>
                <a:gd name="T13" fmla="*/ 572 h 2204"/>
                <a:gd name="T14" fmla="*/ 16 w 1200"/>
                <a:gd name="T15" fmla="*/ 684 h 2204"/>
                <a:gd name="T16" fmla="*/ 32 w 1200"/>
                <a:gd name="T17" fmla="*/ 1348 h 2204"/>
                <a:gd name="T18" fmla="*/ 80 w 1200"/>
                <a:gd name="T19" fmla="*/ 1564 h 2204"/>
                <a:gd name="T20" fmla="*/ 104 w 1200"/>
                <a:gd name="T21" fmla="*/ 1636 h 2204"/>
                <a:gd name="T22" fmla="*/ 160 w 1200"/>
                <a:gd name="T23" fmla="*/ 1836 h 2204"/>
                <a:gd name="T24" fmla="*/ 344 w 1200"/>
                <a:gd name="T25" fmla="*/ 2044 h 2204"/>
                <a:gd name="T26" fmla="*/ 368 w 1200"/>
                <a:gd name="T27" fmla="*/ 2076 h 2204"/>
                <a:gd name="T28" fmla="*/ 472 w 1200"/>
                <a:gd name="T29" fmla="*/ 2156 h 2204"/>
                <a:gd name="T30" fmla="*/ 720 w 1200"/>
                <a:gd name="T31" fmla="*/ 2172 h 2204"/>
                <a:gd name="T32" fmla="*/ 1080 w 1200"/>
                <a:gd name="T33" fmla="*/ 2132 h 2204"/>
                <a:gd name="T34" fmla="*/ 1096 w 1200"/>
                <a:gd name="T35" fmla="*/ 2108 h 2204"/>
                <a:gd name="T36" fmla="*/ 1112 w 1200"/>
                <a:gd name="T37" fmla="*/ 2060 h 2204"/>
                <a:gd name="T38" fmla="*/ 1136 w 1200"/>
                <a:gd name="T39" fmla="*/ 1884 h 2204"/>
                <a:gd name="T40" fmla="*/ 1152 w 1200"/>
                <a:gd name="T41" fmla="*/ 1820 h 2204"/>
                <a:gd name="T42" fmla="*/ 1200 w 1200"/>
                <a:gd name="T43" fmla="*/ 1348 h 2204"/>
                <a:gd name="T44" fmla="*/ 1144 w 1200"/>
                <a:gd name="T45" fmla="*/ 1092 h 2204"/>
                <a:gd name="T46" fmla="*/ 1056 w 1200"/>
                <a:gd name="T47" fmla="*/ 948 h 2204"/>
                <a:gd name="T48" fmla="*/ 992 w 1200"/>
                <a:gd name="T49" fmla="*/ 828 h 2204"/>
                <a:gd name="T50" fmla="*/ 952 w 1200"/>
                <a:gd name="T51" fmla="*/ 236 h 2204"/>
                <a:gd name="T52" fmla="*/ 456 w 1200"/>
                <a:gd name="T53" fmla="*/ 28 h 2204"/>
                <a:gd name="T54" fmla="*/ 384 w 1200"/>
                <a:gd name="T55" fmla="*/ 4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00" h="2204">
                  <a:moveTo>
                    <a:pt x="384" y="44"/>
                  </a:moveTo>
                  <a:cubicBezTo>
                    <a:pt x="330" y="49"/>
                    <a:pt x="283" y="51"/>
                    <a:pt x="232" y="68"/>
                  </a:cubicBezTo>
                  <a:cubicBezTo>
                    <a:pt x="227" y="76"/>
                    <a:pt x="222" y="85"/>
                    <a:pt x="216" y="92"/>
                  </a:cubicBezTo>
                  <a:cubicBezTo>
                    <a:pt x="209" y="101"/>
                    <a:pt x="199" y="107"/>
                    <a:pt x="192" y="116"/>
                  </a:cubicBezTo>
                  <a:cubicBezTo>
                    <a:pt x="139" y="190"/>
                    <a:pt x="214" y="110"/>
                    <a:pt x="152" y="172"/>
                  </a:cubicBezTo>
                  <a:cubicBezTo>
                    <a:pt x="113" y="288"/>
                    <a:pt x="89" y="407"/>
                    <a:pt x="56" y="524"/>
                  </a:cubicBezTo>
                  <a:cubicBezTo>
                    <a:pt x="51" y="540"/>
                    <a:pt x="44" y="556"/>
                    <a:pt x="40" y="572"/>
                  </a:cubicBezTo>
                  <a:cubicBezTo>
                    <a:pt x="31" y="609"/>
                    <a:pt x="16" y="684"/>
                    <a:pt x="16" y="684"/>
                  </a:cubicBezTo>
                  <a:cubicBezTo>
                    <a:pt x="0" y="910"/>
                    <a:pt x="8" y="1123"/>
                    <a:pt x="32" y="1348"/>
                  </a:cubicBezTo>
                  <a:cubicBezTo>
                    <a:pt x="40" y="1428"/>
                    <a:pt x="39" y="1495"/>
                    <a:pt x="80" y="1564"/>
                  </a:cubicBezTo>
                  <a:cubicBezTo>
                    <a:pt x="86" y="1589"/>
                    <a:pt x="98" y="1611"/>
                    <a:pt x="104" y="1636"/>
                  </a:cubicBezTo>
                  <a:cubicBezTo>
                    <a:pt x="119" y="1699"/>
                    <a:pt x="123" y="1780"/>
                    <a:pt x="160" y="1836"/>
                  </a:cubicBezTo>
                  <a:cubicBezTo>
                    <a:pt x="184" y="1931"/>
                    <a:pt x="266" y="1992"/>
                    <a:pt x="344" y="2044"/>
                  </a:cubicBezTo>
                  <a:cubicBezTo>
                    <a:pt x="355" y="2051"/>
                    <a:pt x="359" y="2066"/>
                    <a:pt x="368" y="2076"/>
                  </a:cubicBezTo>
                  <a:cubicBezTo>
                    <a:pt x="390" y="2101"/>
                    <a:pt x="433" y="2148"/>
                    <a:pt x="472" y="2156"/>
                  </a:cubicBezTo>
                  <a:cubicBezTo>
                    <a:pt x="553" y="2173"/>
                    <a:pt x="637" y="2168"/>
                    <a:pt x="720" y="2172"/>
                  </a:cubicBezTo>
                  <a:cubicBezTo>
                    <a:pt x="1063" y="2163"/>
                    <a:pt x="935" y="2204"/>
                    <a:pt x="1080" y="2132"/>
                  </a:cubicBezTo>
                  <a:cubicBezTo>
                    <a:pt x="1085" y="2124"/>
                    <a:pt x="1092" y="2117"/>
                    <a:pt x="1096" y="2108"/>
                  </a:cubicBezTo>
                  <a:cubicBezTo>
                    <a:pt x="1103" y="2093"/>
                    <a:pt x="1112" y="2060"/>
                    <a:pt x="1112" y="2060"/>
                  </a:cubicBezTo>
                  <a:cubicBezTo>
                    <a:pt x="1117" y="1994"/>
                    <a:pt x="1122" y="1945"/>
                    <a:pt x="1136" y="1884"/>
                  </a:cubicBezTo>
                  <a:cubicBezTo>
                    <a:pt x="1141" y="1863"/>
                    <a:pt x="1152" y="1820"/>
                    <a:pt x="1152" y="1820"/>
                  </a:cubicBezTo>
                  <a:cubicBezTo>
                    <a:pt x="1158" y="1659"/>
                    <a:pt x="1174" y="1506"/>
                    <a:pt x="1200" y="1348"/>
                  </a:cubicBezTo>
                  <a:cubicBezTo>
                    <a:pt x="1194" y="1263"/>
                    <a:pt x="1187" y="1169"/>
                    <a:pt x="1144" y="1092"/>
                  </a:cubicBezTo>
                  <a:cubicBezTo>
                    <a:pt x="1116" y="1042"/>
                    <a:pt x="1079" y="1000"/>
                    <a:pt x="1056" y="948"/>
                  </a:cubicBezTo>
                  <a:cubicBezTo>
                    <a:pt x="1035" y="900"/>
                    <a:pt x="1038" y="859"/>
                    <a:pt x="992" y="828"/>
                  </a:cubicBezTo>
                  <a:cubicBezTo>
                    <a:pt x="858" y="627"/>
                    <a:pt x="976" y="822"/>
                    <a:pt x="952" y="236"/>
                  </a:cubicBezTo>
                  <a:cubicBezTo>
                    <a:pt x="942" y="0"/>
                    <a:pt x="585" y="25"/>
                    <a:pt x="456" y="28"/>
                  </a:cubicBezTo>
                  <a:cubicBezTo>
                    <a:pt x="431" y="29"/>
                    <a:pt x="408" y="39"/>
                    <a:pt x="384" y="44"/>
                  </a:cubicBezTo>
                  <a:close/>
                </a:path>
              </a:pathLst>
            </a:custGeom>
            <a:noFill/>
            <a:ln w="38100" cap="flat" cmpd="sng">
              <a:solidFill>
                <a:srgbClr val="00FFFF"/>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77842" name="Text Box 11"/>
            <p:cNvSpPr txBox="1">
              <a:spLocks noChangeArrowheads="1"/>
            </p:cNvSpPr>
            <p:nvPr/>
          </p:nvSpPr>
          <p:spPr bwMode="auto">
            <a:xfrm>
              <a:off x="4704" y="672"/>
              <a:ext cx="816" cy="23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400" i="0" u="none">
                  <a:solidFill>
                    <a:schemeClr val="tx1"/>
                  </a:solidFill>
                  <a:latin typeface="Times New Roman" pitchFamily="18" charset="0"/>
                  <a:ea typeface="宋体" pitchFamily="2" charset="-122"/>
                </a:rPr>
                <a:t>具体内容</a:t>
              </a:r>
            </a:p>
          </p:txBody>
        </p:sp>
      </p:grpSp>
      <p:grpSp>
        <p:nvGrpSpPr>
          <p:cNvPr id="1079308" name="Group 12"/>
          <p:cNvGrpSpPr>
            <a:grpSpLocks/>
          </p:cNvGrpSpPr>
          <p:nvPr/>
        </p:nvGrpSpPr>
        <p:grpSpPr bwMode="auto">
          <a:xfrm>
            <a:off x="1600200" y="990600"/>
            <a:ext cx="2362200" cy="1905000"/>
            <a:chOff x="1008" y="624"/>
            <a:chExt cx="1488" cy="1200"/>
          </a:xfrm>
        </p:grpSpPr>
        <p:sp>
          <p:nvSpPr>
            <p:cNvPr id="1079309" name="Freeform 13"/>
            <p:cNvSpPr>
              <a:spLocks/>
            </p:cNvSpPr>
            <p:nvPr/>
          </p:nvSpPr>
          <p:spPr bwMode="auto">
            <a:xfrm>
              <a:off x="2160" y="1632"/>
              <a:ext cx="336" cy="192"/>
            </a:xfrm>
            <a:custGeom>
              <a:avLst/>
              <a:gdLst>
                <a:gd name="T0" fmla="*/ 336 w 462"/>
                <a:gd name="T1" fmla="*/ 31 h 404"/>
                <a:gd name="T2" fmla="*/ 56 w 462"/>
                <a:gd name="T3" fmla="*/ 55 h 404"/>
                <a:gd name="T4" fmla="*/ 24 w 462"/>
                <a:gd name="T5" fmla="*/ 103 h 404"/>
                <a:gd name="T6" fmla="*/ 8 w 462"/>
                <a:gd name="T7" fmla="*/ 127 h 404"/>
                <a:gd name="T8" fmla="*/ 24 w 462"/>
                <a:gd name="T9" fmla="*/ 271 h 404"/>
                <a:gd name="T10" fmla="*/ 64 w 462"/>
                <a:gd name="T11" fmla="*/ 319 h 404"/>
                <a:gd name="T12" fmla="*/ 88 w 462"/>
                <a:gd name="T13" fmla="*/ 367 h 404"/>
                <a:gd name="T14" fmla="*/ 176 w 462"/>
                <a:gd name="T15" fmla="*/ 383 h 404"/>
                <a:gd name="T16" fmla="*/ 328 w 462"/>
                <a:gd name="T17" fmla="*/ 383 h 404"/>
                <a:gd name="T18" fmla="*/ 400 w 462"/>
                <a:gd name="T19" fmla="*/ 343 h 404"/>
                <a:gd name="T20" fmla="*/ 336 w 462"/>
                <a:gd name="T21" fmla="*/ 63 h 404"/>
                <a:gd name="T22" fmla="*/ 336 w 462"/>
                <a:gd name="T23" fmla="*/ 3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04">
                  <a:moveTo>
                    <a:pt x="336" y="31"/>
                  </a:moveTo>
                  <a:cubicBezTo>
                    <a:pt x="243" y="0"/>
                    <a:pt x="141" y="12"/>
                    <a:pt x="56" y="55"/>
                  </a:cubicBezTo>
                  <a:cubicBezTo>
                    <a:pt x="45" y="71"/>
                    <a:pt x="35" y="87"/>
                    <a:pt x="24" y="103"/>
                  </a:cubicBezTo>
                  <a:cubicBezTo>
                    <a:pt x="19" y="111"/>
                    <a:pt x="8" y="127"/>
                    <a:pt x="8" y="127"/>
                  </a:cubicBezTo>
                  <a:cubicBezTo>
                    <a:pt x="11" y="175"/>
                    <a:pt x="0" y="229"/>
                    <a:pt x="24" y="271"/>
                  </a:cubicBezTo>
                  <a:cubicBezTo>
                    <a:pt x="95" y="395"/>
                    <a:pt x="8" y="207"/>
                    <a:pt x="64" y="319"/>
                  </a:cubicBezTo>
                  <a:cubicBezTo>
                    <a:pt x="74" y="338"/>
                    <a:pt x="69" y="352"/>
                    <a:pt x="88" y="367"/>
                  </a:cubicBezTo>
                  <a:cubicBezTo>
                    <a:pt x="111" y="386"/>
                    <a:pt x="146" y="379"/>
                    <a:pt x="176" y="383"/>
                  </a:cubicBezTo>
                  <a:cubicBezTo>
                    <a:pt x="238" y="404"/>
                    <a:pt x="205" y="396"/>
                    <a:pt x="328" y="383"/>
                  </a:cubicBezTo>
                  <a:cubicBezTo>
                    <a:pt x="355" y="380"/>
                    <a:pt x="400" y="343"/>
                    <a:pt x="400" y="343"/>
                  </a:cubicBezTo>
                  <a:cubicBezTo>
                    <a:pt x="441" y="219"/>
                    <a:pt x="462" y="84"/>
                    <a:pt x="336" y="63"/>
                  </a:cubicBezTo>
                  <a:cubicBezTo>
                    <a:pt x="317" y="34"/>
                    <a:pt x="311" y="43"/>
                    <a:pt x="336" y="31"/>
                  </a:cubicBezTo>
                  <a:close/>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1079310" name="Line 14"/>
            <p:cNvSpPr>
              <a:spLocks noChangeShapeType="1"/>
            </p:cNvSpPr>
            <p:nvPr/>
          </p:nvSpPr>
          <p:spPr bwMode="auto">
            <a:xfrm flipH="1" flipV="1">
              <a:off x="1440" y="816"/>
              <a:ext cx="720" cy="81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77840" name="Text Box 15"/>
            <p:cNvSpPr txBox="1">
              <a:spLocks noChangeArrowheads="1"/>
            </p:cNvSpPr>
            <p:nvPr/>
          </p:nvSpPr>
          <p:spPr bwMode="auto">
            <a:xfrm>
              <a:off x="1008" y="624"/>
              <a:ext cx="816" cy="23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400" i="0" u="none">
                  <a:solidFill>
                    <a:schemeClr val="accent2"/>
                  </a:solidFill>
                  <a:latin typeface="Times New Roman" pitchFamily="18" charset="0"/>
                  <a:ea typeface="宋体" pitchFamily="2" charset="-122"/>
                </a:rPr>
                <a:t>可展开</a:t>
              </a:r>
            </a:p>
          </p:txBody>
        </p:sp>
      </p:grpSp>
      <p:grpSp>
        <p:nvGrpSpPr>
          <p:cNvPr id="1079312" name="Group 16"/>
          <p:cNvGrpSpPr>
            <a:grpSpLocks/>
          </p:cNvGrpSpPr>
          <p:nvPr/>
        </p:nvGrpSpPr>
        <p:grpSpPr bwMode="auto">
          <a:xfrm>
            <a:off x="1066800" y="4876800"/>
            <a:ext cx="2971800" cy="365125"/>
            <a:chOff x="672" y="3072"/>
            <a:chExt cx="1872" cy="230"/>
          </a:xfrm>
        </p:grpSpPr>
        <p:sp>
          <p:nvSpPr>
            <p:cNvPr id="1079313" name="Freeform 17"/>
            <p:cNvSpPr>
              <a:spLocks/>
            </p:cNvSpPr>
            <p:nvPr/>
          </p:nvSpPr>
          <p:spPr bwMode="auto">
            <a:xfrm>
              <a:off x="2208" y="3072"/>
              <a:ext cx="336" cy="192"/>
            </a:xfrm>
            <a:custGeom>
              <a:avLst/>
              <a:gdLst>
                <a:gd name="T0" fmla="*/ 336 w 462"/>
                <a:gd name="T1" fmla="*/ 31 h 404"/>
                <a:gd name="T2" fmla="*/ 56 w 462"/>
                <a:gd name="T3" fmla="*/ 55 h 404"/>
                <a:gd name="T4" fmla="*/ 24 w 462"/>
                <a:gd name="T5" fmla="*/ 103 h 404"/>
                <a:gd name="T6" fmla="*/ 8 w 462"/>
                <a:gd name="T7" fmla="*/ 127 h 404"/>
                <a:gd name="T8" fmla="*/ 24 w 462"/>
                <a:gd name="T9" fmla="*/ 271 h 404"/>
                <a:gd name="T10" fmla="*/ 64 w 462"/>
                <a:gd name="T11" fmla="*/ 319 h 404"/>
                <a:gd name="T12" fmla="*/ 88 w 462"/>
                <a:gd name="T13" fmla="*/ 367 h 404"/>
                <a:gd name="T14" fmla="*/ 176 w 462"/>
                <a:gd name="T15" fmla="*/ 383 h 404"/>
                <a:gd name="T16" fmla="*/ 328 w 462"/>
                <a:gd name="T17" fmla="*/ 383 h 404"/>
                <a:gd name="T18" fmla="*/ 400 w 462"/>
                <a:gd name="T19" fmla="*/ 343 h 404"/>
                <a:gd name="T20" fmla="*/ 336 w 462"/>
                <a:gd name="T21" fmla="*/ 63 h 404"/>
                <a:gd name="T22" fmla="*/ 336 w 462"/>
                <a:gd name="T23" fmla="*/ 3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04">
                  <a:moveTo>
                    <a:pt x="336" y="31"/>
                  </a:moveTo>
                  <a:cubicBezTo>
                    <a:pt x="243" y="0"/>
                    <a:pt x="141" y="12"/>
                    <a:pt x="56" y="55"/>
                  </a:cubicBezTo>
                  <a:cubicBezTo>
                    <a:pt x="45" y="71"/>
                    <a:pt x="35" y="87"/>
                    <a:pt x="24" y="103"/>
                  </a:cubicBezTo>
                  <a:cubicBezTo>
                    <a:pt x="19" y="111"/>
                    <a:pt x="8" y="127"/>
                    <a:pt x="8" y="127"/>
                  </a:cubicBezTo>
                  <a:cubicBezTo>
                    <a:pt x="11" y="175"/>
                    <a:pt x="0" y="229"/>
                    <a:pt x="24" y="271"/>
                  </a:cubicBezTo>
                  <a:cubicBezTo>
                    <a:pt x="95" y="395"/>
                    <a:pt x="8" y="207"/>
                    <a:pt x="64" y="319"/>
                  </a:cubicBezTo>
                  <a:cubicBezTo>
                    <a:pt x="74" y="338"/>
                    <a:pt x="69" y="352"/>
                    <a:pt x="88" y="367"/>
                  </a:cubicBezTo>
                  <a:cubicBezTo>
                    <a:pt x="111" y="386"/>
                    <a:pt x="146" y="379"/>
                    <a:pt x="176" y="383"/>
                  </a:cubicBezTo>
                  <a:cubicBezTo>
                    <a:pt x="238" y="404"/>
                    <a:pt x="205" y="396"/>
                    <a:pt x="328" y="383"/>
                  </a:cubicBezTo>
                  <a:cubicBezTo>
                    <a:pt x="355" y="380"/>
                    <a:pt x="400" y="343"/>
                    <a:pt x="400" y="343"/>
                  </a:cubicBezTo>
                  <a:cubicBezTo>
                    <a:pt x="441" y="219"/>
                    <a:pt x="462" y="84"/>
                    <a:pt x="336" y="63"/>
                  </a:cubicBezTo>
                  <a:cubicBezTo>
                    <a:pt x="317" y="34"/>
                    <a:pt x="311" y="43"/>
                    <a:pt x="336" y="31"/>
                  </a:cubicBezTo>
                  <a:close/>
                </a:path>
              </a:pathLst>
            </a:custGeom>
            <a:noFill/>
            <a:ln w="38100" cap="flat" cmpd="sng">
              <a:solidFill>
                <a:srgbClr val="FF3300"/>
              </a:solidFill>
              <a:prstDash val="solid"/>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1079314" name="Line 18"/>
            <p:cNvSpPr>
              <a:spLocks noChangeShapeType="1"/>
            </p:cNvSpPr>
            <p:nvPr/>
          </p:nvSpPr>
          <p:spPr bwMode="auto">
            <a:xfrm flipH="1" flipV="1">
              <a:off x="1248" y="3168"/>
              <a:ext cx="96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77837" name="Text Box 19"/>
            <p:cNvSpPr txBox="1">
              <a:spLocks noChangeArrowheads="1"/>
            </p:cNvSpPr>
            <p:nvPr/>
          </p:nvSpPr>
          <p:spPr bwMode="auto">
            <a:xfrm>
              <a:off x="672" y="3072"/>
              <a:ext cx="816" cy="23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400" i="0" u="none">
                  <a:solidFill>
                    <a:srgbClr val="990033"/>
                  </a:solidFill>
                  <a:latin typeface="Times New Roman" pitchFamily="18" charset="0"/>
                  <a:ea typeface="宋体" pitchFamily="2" charset="-122"/>
                </a:rPr>
                <a:t>可折叠</a:t>
              </a:r>
            </a:p>
          </p:txBody>
        </p:sp>
      </p:grpSp>
      <p:sp>
        <p:nvSpPr>
          <p:cNvPr id="2" name="灯片编号占位符 1"/>
          <p:cNvSpPr>
            <a:spLocks noGrp="1"/>
          </p:cNvSpPr>
          <p:nvPr>
            <p:ph type="sldNum" sz="quarter" idx="12"/>
          </p:nvPr>
        </p:nvSpPr>
        <p:spPr/>
        <p:txBody>
          <a:bodyPr/>
          <a:lstStyle/>
          <a:p>
            <a:pPr>
              <a:defRPr/>
            </a:pPr>
            <a:fld id="{3E4E26C9-38EA-4B71-AB46-652D1FA5A044}" type="slidenum">
              <a:rPr lang="en-US" altLang="zh-CN" smtClean="0"/>
              <a:pPr>
                <a:defRPr/>
              </a:pPr>
              <a:t>49</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9300"/>
                                        </p:tgtEl>
                                        <p:attrNameLst>
                                          <p:attrName>style.visibility</p:attrName>
                                        </p:attrNameLst>
                                      </p:cBhvr>
                                      <p:to>
                                        <p:strVal val="visible"/>
                                      </p:to>
                                    </p:set>
                                    <p:animEffect transition="in" filter="dissolve">
                                      <p:cBhvr>
                                        <p:cTn id="7" dur="500"/>
                                        <p:tgtEl>
                                          <p:spTgt spid="10793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79298"/>
                                        </p:tgtEl>
                                        <p:attrNameLst>
                                          <p:attrName>style.visibility</p:attrName>
                                        </p:attrNameLst>
                                      </p:cBhvr>
                                      <p:to>
                                        <p:strVal val="visible"/>
                                      </p:to>
                                    </p:set>
                                    <p:animEffect transition="in" filter="blinds(horizontal)">
                                      <p:cBhvr>
                                        <p:cTn id="12" dur="500"/>
                                        <p:tgtEl>
                                          <p:spTgt spid="10792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079302"/>
                                        </p:tgtEl>
                                        <p:attrNameLst>
                                          <p:attrName>style.visibility</p:attrName>
                                        </p:attrNameLst>
                                      </p:cBhvr>
                                      <p:to>
                                        <p:strVal val="visible"/>
                                      </p:to>
                                    </p:set>
                                    <p:animEffect transition="in" filter="box(in)">
                                      <p:cBhvr>
                                        <p:cTn id="17" dur="500"/>
                                        <p:tgtEl>
                                          <p:spTgt spid="10793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079305"/>
                                        </p:tgtEl>
                                        <p:attrNameLst>
                                          <p:attrName>style.visibility</p:attrName>
                                        </p:attrNameLst>
                                      </p:cBhvr>
                                      <p:to>
                                        <p:strVal val="visible"/>
                                      </p:to>
                                    </p:set>
                                    <p:animEffect transition="in" filter="checkerboard(across)">
                                      <p:cBhvr>
                                        <p:cTn id="22" dur="500"/>
                                        <p:tgtEl>
                                          <p:spTgt spid="10793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79308"/>
                                        </p:tgtEl>
                                        <p:attrNameLst>
                                          <p:attrName>style.visibility</p:attrName>
                                        </p:attrNameLst>
                                      </p:cBhvr>
                                      <p:to>
                                        <p:strVal val="visible"/>
                                      </p:to>
                                    </p:set>
                                    <p:animEffect transition="in" filter="dissolve">
                                      <p:cBhvr>
                                        <p:cTn id="27" dur="500"/>
                                        <p:tgtEl>
                                          <p:spTgt spid="10793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5" presetClass="entr" presetSubtype="0" fill="hold" nodeType="clickEffect">
                                  <p:stCondLst>
                                    <p:cond delay="0"/>
                                  </p:stCondLst>
                                  <p:childTnLst>
                                    <p:set>
                                      <p:cBhvr>
                                        <p:cTn id="31" dur="1" fill="hold">
                                          <p:stCondLst>
                                            <p:cond delay="0"/>
                                          </p:stCondLst>
                                        </p:cTn>
                                        <p:tgtEl>
                                          <p:spTgt spid="1079312"/>
                                        </p:tgtEl>
                                        <p:attrNameLst>
                                          <p:attrName>style.visibility</p:attrName>
                                        </p:attrNameLst>
                                      </p:cBhvr>
                                      <p:to>
                                        <p:strVal val="visible"/>
                                      </p:to>
                                    </p:set>
                                    <p:anim calcmode="lin" valueType="num">
                                      <p:cBhvr>
                                        <p:cTn id="32" dur="1000" fill="hold"/>
                                        <p:tgtEl>
                                          <p:spTgt spid="1079312"/>
                                        </p:tgtEl>
                                        <p:attrNameLst>
                                          <p:attrName>ppt_w</p:attrName>
                                        </p:attrNameLst>
                                      </p:cBhvr>
                                      <p:tavLst>
                                        <p:tav tm="0">
                                          <p:val>
                                            <p:fltVal val="0"/>
                                          </p:val>
                                        </p:tav>
                                        <p:tav tm="100000">
                                          <p:val>
                                            <p:strVal val="#ppt_w"/>
                                          </p:val>
                                        </p:tav>
                                      </p:tavLst>
                                    </p:anim>
                                    <p:anim calcmode="lin" valueType="num">
                                      <p:cBhvr>
                                        <p:cTn id="33" dur="1000" fill="hold"/>
                                        <p:tgtEl>
                                          <p:spTgt spid="1079312"/>
                                        </p:tgtEl>
                                        <p:attrNameLst>
                                          <p:attrName>ppt_h</p:attrName>
                                        </p:attrNameLst>
                                      </p:cBhvr>
                                      <p:tavLst>
                                        <p:tav tm="0">
                                          <p:val>
                                            <p:fltVal val="0"/>
                                          </p:val>
                                        </p:tav>
                                        <p:tav tm="100000">
                                          <p:val>
                                            <p:strVal val="#ppt_h"/>
                                          </p:val>
                                        </p:tav>
                                      </p:tavLst>
                                    </p:anim>
                                    <p:anim calcmode="lin" valueType="num">
                                      <p:cBhvr>
                                        <p:cTn id="34" dur="1000" fill="hold"/>
                                        <p:tgtEl>
                                          <p:spTgt spid="1079312"/>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10793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79301"/>
                                        </p:tgtEl>
                                        <p:attrNameLst>
                                          <p:attrName>style.visibility</p:attrName>
                                        </p:attrNameLst>
                                      </p:cBhvr>
                                      <p:to>
                                        <p:strVal val="visible"/>
                                      </p:to>
                                    </p:set>
                                    <p:animEffect transition="in" filter="blinds(horizontal)">
                                      <p:cBhvr>
                                        <p:cTn id="40" dur="500"/>
                                        <p:tgtEl>
                                          <p:spTgt spid="1079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300" grpId="0" autoUpdateAnimBg="0"/>
      <p:bldP spid="107930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ChangeArrowheads="1"/>
          </p:cNvSpPr>
          <p:nvPr/>
        </p:nvSpPr>
        <p:spPr bwMode="auto">
          <a:xfrm>
            <a:off x="0" y="0"/>
            <a:ext cx="4756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zh-CN" altLang="en-US" sz="4400" i="1" noProof="1">
                <a:solidFill>
                  <a:srgbClr val="0033CC"/>
                </a:solidFill>
                <a:effectLst>
                  <a:outerShdw blurRad="38100" dist="38100" dir="2700000" algn="tl">
                    <a:srgbClr val="C0C0C0"/>
                  </a:outerShdw>
                </a:effectLst>
                <a:latin typeface="Times New Roman" pitchFamily="18" charset="0"/>
              </a:rPr>
              <a:t>操作系统的功能</a:t>
            </a:r>
            <a:r>
              <a:rPr kumimoji="1" lang="zh-CN" altLang="en-US" sz="4000" noProof="1">
                <a:solidFill>
                  <a:schemeClr val="tx1"/>
                </a:solidFill>
                <a:latin typeface="Times New Roman" pitchFamily="18" charset="0"/>
                <a:ea typeface="宋体" pitchFamily="2" charset="-122"/>
              </a:rPr>
              <a:t>	</a:t>
            </a:r>
            <a:endParaRPr kumimoji="1" lang="zh-CN" altLang="en-US" sz="4000">
              <a:solidFill>
                <a:schemeClr val="tx1"/>
              </a:solidFill>
              <a:latin typeface="Times New Roman" pitchFamily="18" charset="0"/>
              <a:ea typeface="宋体" pitchFamily="2" charset="-122"/>
            </a:endParaRPr>
          </a:p>
        </p:txBody>
      </p:sp>
      <p:sp>
        <p:nvSpPr>
          <p:cNvPr id="13315" name="Line 3"/>
          <p:cNvSpPr>
            <a:spLocks noChangeShapeType="1"/>
          </p:cNvSpPr>
          <p:nvPr/>
        </p:nvSpPr>
        <p:spPr bwMode="auto">
          <a:xfrm>
            <a:off x="0" y="609600"/>
            <a:ext cx="5562600" cy="152400"/>
          </a:xfrm>
          <a:prstGeom prst="line">
            <a:avLst/>
          </a:prstGeom>
          <a:noFill/>
          <a:ln w="9525">
            <a:solidFill>
              <a:srgbClr val="000000"/>
            </a:solidFill>
            <a:round/>
            <a:headEnd/>
            <a:tailEnd/>
          </a:ln>
          <a:effectLst/>
          <a:scene3d>
            <a:camera prst="legacyPerspectiveTopLeft">
              <a:rot lat="0" lon="20519992"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endParaRPr lang="zh-CN" altLang="en-US"/>
          </a:p>
        </p:txBody>
      </p:sp>
      <p:grpSp>
        <p:nvGrpSpPr>
          <p:cNvPr id="13316" name="Group 10"/>
          <p:cNvGrpSpPr>
            <a:grpSpLocks/>
          </p:cNvGrpSpPr>
          <p:nvPr/>
        </p:nvGrpSpPr>
        <p:grpSpPr bwMode="auto">
          <a:xfrm>
            <a:off x="0" y="1219200"/>
            <a:ext cx="3843338" cy="1143000"/>
            <a:chOff x="1898" y="1924"/>
            <a:chExt cx="2128" cy="993"/>
          </a:xfrm>
        </p:grpSpPr>
        <p:sp>
          <p:nvSpPr>
            <p:cNvPr id="13325" name="AutoShape 11"/>
            <p:cNvSpPr>
              <a:spLocks noChangeArrowheads="1"/>
            </p:cNvSpPr>
            <p:nvPr/>
          </p:nvSpPr>
          <p:spPr bwMode="auto">
            <a:xfrm>
              <a:off x="1898" y="1924"/>
              <a:ext cx="2107" cy="993"/>
            </a:xfrm>
            <a:prstGeom prst="flowChartPunchedCard">
              <a:avLst/>
            </a:prstGeom>
            <a:solidFill>
              <a:srgbClr val="008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endParaRPr kumimoji="1" lang="zh-CN" altLang="zh-CN" sz="2800">
                <a:solidFill>
                  <a:schemeClr val="tx1"/>
                </a:solidFill>
                <a:latin typeface="宋体" pitchFamily="2" charset="-122"/>
                <a:ea typeface="宋体" pitchFamily="2" charset="-122"/>
              </a:endParaRPr>
            </a:p>
          </p:txBody>
        </p:sp>
        <p:sp>
          <p:nvSpPr>
            <p:cNvPr id="13326" name="Rectangle 12"/>
            <p:cNvSpPr>
              <a:spLocks noChangeArrowheads="1"/>
            </p:cNvSpPr>
            <p:nvPr/>
          </p:nvSpPr>
          <p:spPr bwMode="auto">
            <a:xfrm>
              <a:off x="1946" y="2027"/>
              <a:ext cx="2080"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nSpc>
                  <a:spcPct val="110000"/>
                </a:lnSpc>
                <a:spcBef>
                  <a:spcPct val="30000"/>
                </a:spcBef>
                <a:spcAft>
                  <a:spcPct val="30000"/>
                </a:spcAft>
                <a:buClr>
                  <a:srgbClr val="FF0066"/>
                </a:buClr>
                <a:buSzPct val="90000"/>
                <a:buFont typeface="Marlett" pitchFamily="2" charset="2"/>
                <a:buNone/>
              </a:pPr>
              <a:r>
                <a:rPr kumimoji="1" lang="zh-CN" altLang="en-US" sz="2800">
                  <a:solidFill>
                    <a:srgbClr val="FFFF00"/>
                  </a:solidFill>
                  <a:latin typeface="宋体" pitchFamily="2" charset="-122"/>
                  <a:ea typeface="宋体" pitchFamily="2" charset="-122"/>
                </a:rPr>
                <a:t>外部设备的控制与管理</a:t>
              </a:r>
              <a:endParaRPr kumimoji="1" lang="zh-CN" altLang="en-US" sz="3600">
                <a:solidFill>
                  <a:schemeClr val="tx1"/>
                </a:solidFill>
                <a:latin typeface="宋体" pitchFamily="2" charset="-122"/>
                <a:ea typeface="宋体" pitchFamily="2" charset="-122"/>
              </a:endParaRPr>
            </a:p>
          </p:txBody>
        </p:sp>
      </p:grpSp>
      <p:grpSp>
        <p:nvGrpSpPr>
          <p:cNvPr id="13317" name="Group 19"/>
          <p:cNvGrpSpPr>
            <a:grpSpLocks/>
          </p:cNvGrpSpPr>
          <p:nvPr/>
        </p:nvGrpSpPr>
        <p:grpSpPr bwMode="auto">
          <a:xfrm>
            <a:off x="5334000" y="152400"/>
            <a:ext cx="3657600" cy="609600"/>
            <a:chOff x="3984" y="96"/>
            <a:chExt cx="1680" cy="384"/>
          </a:xfrm>
        </p:grpSpPr>
        <p:sp>
          <p:nvSpPr>
            <p:cNvPr id="13323" name="Oval 20"/>
            <p:cNvSpPr>
              <a:spLocks noChangeArrowheads="1"/>
            </p:cNvSpPr>
            <p:nvPr/>
          </p:nvSpPr>
          <p:spPr bwMode="auto">
            <a:xfrm>
              <a:off x="3984" y="96"/>
              <a:ext cx="1680" cy="384"/>
            </a:xfrm>
            <a:prstGeom prst="ellipse">
              <a:avLst/>
            </a:prstGeom>
            <a:solidFill>
              <a:srgbClr val="FFCC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4" name="Rectangle 21"/>
            <p:cNvSpPr>
              <a:spLocks noChangeArrowheads="1"/>
            </p:cNvSpPr>
            <p:nvPr/>
          </p:nvSpPr>
          <p:spPr bwMode="auto">
            <a:xfrm>
              <a:off x="4224" y="144"/>
              <a:ext cx="1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33CC"/>
                  </a:solidFill>
                  <a:latin typeface="Times New Roman" pitchFamily="18" charset="0"/>
                  <a:ea typeface="宋体" pitchFamily="2" charset="-122"/>
                </a:rPr>
                <a:t>操作系统概述</a:t>
              </a:r>
              <a:endParaRPr kumimoji="1" lang="zh-CN" altLang="en-US" sz="2400">
                <a:solidFill>
                  <a:srgbClr val="FBF761"/>
                </a:solidFill>
                <a:latin typeface="Times New Roman" pitchFamily="18" charset="0"/>
                <a:ea typeface="宋体" pitchFamily="2" charset="-122"/>
              </a:endParaRPr>
            </a:p>
          </p:txBody>
        </p:sp>
      </p:grpSp>
      <p:sp>
        <p:nvSpPr>
          <p:cNvPr id="13318" name="AutoShape 24"/>
          <p:cNvSpPr>
            <a:spLocks noChangeArrowheads="1"/>
          </p:cNvSpPr>
          <p:nvPr/>
        </p:nvSpPr>
        <p:spPr bwMode="auto">
          <a:xfrm>
            <a:off x="4343400" y="990600"/>
            <a:ext cx="4648200" cy="2667000"/>
          </a:xfrm>
          <a:prstGeom prst="wedgeRoundRectCallout">
            <a:avLst>
              <a:gd name="adj1" fmla="val -61338"/>
              <a:gd name="adj2" fmla="val -28810"/>
              <a:gd name="adj3" fmla="val 16667"/>
            </a:avLst>
          </a:prstGeom>
          <a:solidFill>
            <a:srgbClr val="FF99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3200" b="0" dirty="0">
                <a:solidFill>
                  <a:schemeClr val="tx2"/>
                </a:solidFill>
              </a:rPr>
              <a:t>分配、回收外部设备和控制设备的运行，目标是提高外部设备的使用效率，并为用户提供一个方便、统一的界面</a:t>
            </a:r>
          </a:p>
        </p:txBody>
      </p:sp>
      <p:sp>
        <p:nvSpPr>
          <p:cNvPr id="795673" name="Rectangle 25"/>
          <p:cNvSpPr>
            <a:spLocks noChangeArrowheads="1"/>
          </p:cNvSpPr>
          <p:nvPr/>
        </p:nvSpPr>
        <p:spPr bwMode="auto">
          <a:xfrm>
            <a:off x="228600" y="3657600"/>
            <a:ext cx="723307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0" dirty="0">
                <a:solidFill>
                  <a:srgbClr val="CC0000"/>
                </a:solidFill>
              </a:rPr>
              <a:t>设备分配</a:t>
            </a:r>
            <a:r>
              <a:rPr kumimoji="1" lang="en-US" altLang="zh-CN" sz="3200" b="0" dirty="0">
                <a:solidFill>
                  <a:schemeClr val="tx1"/>
                </a:solidFill>
              </a:rPr>
              <a:t>,</a:t>
            </a:r>
            <a:r>
              <a:rPr kumimoji="1" lang="zh-CN" altLang="en-US" sz="3200" b="0" dirty="0">
                <a:solidFill>
                  <a:schemeClr val="tx1"/>
                </a:solidFill>
              </a:rPr>
              <a:t>给用户分配所需的外部设备</a:t>
            </a:r>
          </a:p>
        </p:txBody>
      </p:sp>
      <p:sp>
        <p:nvSpPr>
          <p:cNvPr id="795674" name="Rectangle 26"/>
          <p:cNvSpPr>
            <a:spLocks noChangeArrowheads="1"/>
          </p:cNvSpPr>
          <p:nvPr/>
        </p:nvSpPr>
        <p:spPr bwMode="auto">
          <a:xfrm>
            <a:off x="228600" y="4343400"/>
            <a:ext cx="8458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0" dirty="0">
                <a:solidFill>
                  <a:srgbClr val="CC0000"/>
                </a:solidFill>
              </a:rPr>
              <a:t>缓冲区管理</a:t>
            </a:r>
            <a:r>
              <a:rPr kumimoji="1" lang="en-US" altLang="zh-CN" sz="3200" b="0" dirty="0">
                <a:solidFill>
                  <a:schemeClr val="tx1"/>
                </a:solidFill>
              </a:rPr>
              <a:t>,</a:t>
            </a:r>
            <a:r>
              <a:rPr kumimoji="1" lang="zh-CN" altLang="en-US" sz="3200" b="0" dirty="0">
                <a:solidFill>
                  <a:schemeClr val="tx1"/>
                </a:solidFill>
              </a:rPr>
              <a:t>内存设置一些缓冲区，使快速的</a:t>
            </a:r>
            <a:r>
              <a:rPr kumimoji="1" lang="en-US" altLang="zh-CN" sz="3200" b="0" dirty="0">
                <a:solidFill>
                  <a:schemeClr val="tx1"/>
                </a:solidFill>
              </a:rPr>
              <a:t>CPU</a:t>
            </a:r>
            <a:r>
              <a:rPr kumimoji="1" lang="zh-CN" altLang="en-US" sz="3200" b="0" dirty="0">
                <a:solidFill>
                  <a:schemeClr val="tx1"/>
                </a:solidFill>
              </a:rPr>
              <a:t>和慢速的设备之间通过缓冲区传送数据</a:t>
            </a:r>
          </a:p>
        </p:txBody>
      </p:sp>
      <p:sp>
        <p:nvSpPr>
          <p:cNvPr id="795675" name="Rectangle 27"/>
          <p:cNvSpPr>
            <a:spLocks noChangeArrowheads="1"/>
          </p:cNvSpPr>
          <p:nvPr/>
        </p:nvSpPr>
        <p:spPr bwMode="auto">
          <a:xfrm>
            <a:off x="228600" y="5486400"/>
            <a:ext cx="8763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0" dirty="0">
                <a:solidFill>
                  <a:srgbClr val="CC0000"/>
                </a:solidFill>
              </a:rPr>
              <a:t>实施具体</a:t>
            </a:r>
            <a:r>
              <a:rPr kumimoji="1" lang="en-US" altLang="zh-CN" sz="3200" b="0" dirty="0">
                <a:solidFill>
                  <a:srgbClr val="CC0000"/>
                </a:solidFill>
              </a:rPr>
              <a:t>I/O</a:t>
            </a:r>
            <a:r>
              <a:rPr kumimoji="1" lang="zh-CN" altLang="en-US" sz="3200" b="0" dirty="0">
                <a:solidFill>
                  <a:srgbClr val="CC0000"/>
                </a:solidFill>
              </a:rPr>
              <a:t>操作</a:t>
            </a:r>
            <a:r>
              <a:rPr kumimoji="1" lang="en-US" altLang="zh-CN" sz="3200" b="0" dirty="0">
                <a:solidFill>
                  <a:srgbClr val="CC0000"/>
                </a:solidFill>
              </a:rPr>
              <a:t>,</a:t>
            </a:r>
            <a:r>
              <a:rPr kumimoji="1" lang="zh-CN" altLang="en-US" sz="3200" b="0" dirty="0">
                <a:solidFill>
                  <a:schemeClr val="tx1"/>
                </a:solidFill>
              </a:rPr>
              <a:t>启动设备、完成输入输出及善后处理工作</a:t>
            </a:r>
          </a:p>
        </p:txBody>
      </p:sp>
      <p:sp>
        <p:nvSpPr>
          <p:cNvPr id="2" name="灯片编号占位符 1"/>
          <p:cNvSpPr>
            <a:spLocks noGrp="1"/>
          </p:cNvSpPr>
          <p:nvPr>
            <p:ph type="sldNum" sz="quarter" idx="12"/>
          </p:nvPr>
        </p:nvSpPr>
        <p:spPr/>
        <p:txBody>
          <a:bodyPr/>
          <a:lstStyle/>
          <a:p>
            <a:pPr>
              <a:defRPr/>
            </a:pPr>
            <a:fld id="{1AFB3D46-280E-452C-895D-3E91C71CA623}" type="slidenum">
              <a:rPr lang="en-US" altLang="zh-CN" smtClean="0"/>
              <a:pPr>
                <a:defRPr/>
              </a:pPr>
              <a:t>5</a:t>
            </a:fld>
            <a:endParaRPr lang="en-US" altLang="zh-CN"/>
          </a:p>
        </p:txBody>
      </p:sp>
    </p:spTree>
    <p:extLst>
      <p:ext uri="{BB962C8B-B14F-4D97-AF65-F5344CB8AC3E}">
        <p14:creationId xmlns:p14="http://schemas.microsoft.com/office/powerpoint/2010/main" val="54924248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wipe(down)">
                                      <p:cBhvr>
                                        <p:cTn id="7" dur="500"/>
                                        <p:tgtEl>
                                          <p:spTgt spid="133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9567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9567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95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animBg="1"/>
      <p:bldP spid="795673" grpId="0"/>
      <p:bldP spid="795674" grpId="0"/>
      <p:bldP spid="79567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Rectangle 2"/>
          <p:cNvSpPr>
            <a:spLocks noGrp="1" noChangeArrowheads="1"/>
          </p:cNvSpPr>
          <p:nvPr>
            <p:ph type="title"/>
          </p:nvPr>
        </p:nvSpPr>
        <p:spPr bwMode="auto">
          <a:xfrm>
            <a:off x="0" y="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资源管理器”基本使用</a:t>
            </a:r>
          </a:p>
        </p:txBody>
      </p:sp>
      <p:sp>
        <p:nvSpPr>
          <p:cNvPr id="78851" name="Rectangle 3"/>
          <p:cNvSpPr>
            <a:spLocks noChangeArrowheads="1"/>
          </p:cNvSpPr>
          <p:nvPr/>
        </p:nvSpPr>
        <p:spPr bwMode="auto">
          <a:xfrm>
            <a:off x="166607" y="1752600"/>
            <a:ext cx="6081793" cy="397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476250" indent="-476250" eaLnBrk="0" hangingPunct="0">
              <a:lnSpc>
                <a:spcPct val="150000"/>
              </a:lnSpc>
              <a:buClr>
                <a:srgbClr val="FF0000"/>
              </a:buClr>
              <a:buSzTx/>
              <a:buFont typeface="Webdings" pitchFamily="18" charset="2"/>
              <a:buChar char="8"/>
            </a:pPr>
            <a:r>
              <a:rPr lang="zh-CN" altLang="en-US" sz="2400" u="none" dirty="0">
                <a:solidFill>
                  <a:schemeClr val="accent2"/>
                </a:solidFill>
                <a:latin typeface="幼圆" pitchFamily="49" charset="-122"/>
                <a:ea typeface="幼圆" pitchFamily="49" charset="-122"/>
              </a:rPr>
              <a:t>改变文件显示的</a:t>
            </a:r>
            <a:r>
              <a:rPr lang="zh-CN" altLang="en-US" sz="2400" u="none" dirty="0" smtClean="0">
                <a:solidFill>
                  <a:schemeClr val="accent2"/>
                </a:solidFill>
                <a:latin typeface="幼圆" pitchFamily="49" charset="-122"/>
                <a:ea typeface="幼圆" pitchFamily="49" charset="-122"/>
              </a:rPr>
              <a:t>方式</a:t>
            </a:r>
            <a:br>
              <a:rPr lang="zh-CN" altLang="en-US" sz="2400" u="none" dirty="0" smtClean="0">
                <a:solidFill>
                  <a:schemeClr val="accent2"/>
                </a:solidFill>
                <a:latin typeface="幼圆" pitchFamily="49" charset="-122"/>
                <a:ea typeface="幼圆" pitchFamily="49" charset="-122"/>
              </a:rPr>
            </a:br>
            <a:r>
              <a:rPr lang="zh-CN" altLang="en-US" sz="2400" i="0" u="none" dirty="0" smtClean="0">
                <a:solidFill>
                  <a:schemeClr val="tx1"/>
                </a:solidFill>
                <a:ea typeface="幼圆" pitchFamily="49" charset="-122"/>
              </a:rPr>
              <a:t>“</a:t>
            </a:r>
            <a:r>
              <a:rPr lang="zh-CN" altLang="en-US" sz="2400" i="0" u="none" dirty="0" smtClean="0">
                <a:solidFill>
                  <a:schemeClr val="tx1"/>
                </a:solidFill>
                <a:latin typeface="幼圆" pitchFamily="49" charset="-122"/>
                <a:ea typeface="幼圆" pitchFamily="49" charset="-122"/>
              </a:rPr>
              <a:t>大图标</a:t>
            </a:r>
            <a:r>
              <a:rPr lang="zh-CN" altLang="en-US" sz="2400" i="0" u="none" dirty="0" smtClean="0">
                <a:solidFill>
                  <a:schemeClr val="tx1"/>
                </a:solidFill>
                <a:ea typeface="幼圆" pitchFamily="49" charset="-122"/>
              </a:rPr>
              <a:t>”</a:t>
            </a:r>
            <a:r>
              <a:rPr lang="zh-CN" altLang="en-US" sz="2400" i="0" u="none" dirty="0">
                <a:solidFill>
                  <a:schemeClr val="tx1"/>
                </a:solidFill>
                <a:latin typeface="幼圆" pitchFamily="49" charset="-122"/>
                <a:ea typeface="幼圆" pitchFamily="49" charset="-122"/>
              </a:rPr>
              <a:t>、 </a:t>
            </a:r>
            <a:r>
              <a:rPr lang="zh-CN" altLang="en-US" sz="2400" i="0" u="none" dirty="0">
                <a:solidFill>
                  <a:schemeClr val="tx1"/>
                </a:solidFill>
                <a:ea typeface="幼圆" pitchFamily="49" charset="-122"/>
              </a:rPr>
              <a:t>“</a:t>
            </a:r>
            <a:r>
              <a:rPr lang="zh-CN" altLang="en-US" sz="2400" i="0" u="none" dirty="0">
                <a:solidFill>
                  <a:schemeClr val="tx1"/>
                </a:solidFill>
                <a:latin typeface="幼圆" pitchFamily="49" charset="-122"/>
                <a:ea typeface="幼圆" pitchFamily="49" charset="-122"/>
              </a:rPr>
              <a:t>小图标</a:t>
            </a:r>
            <a:r>
              <a:rPr lang="zh-CN" altLang="en-US" sz="2400" i="0" u="none" dirty="0">
                <a:solidFill>
                  <a:schemeClr val="tx1"/>
                </a:solidFill>
                <a:ea typeface="幼圆" pitchFamily="49" charset="-122"/>
              </a:rPr>
              <a:t>”</a:t>
            </a:r>
            <a:r>
              <a:rPr lang="zh-CN" altLang="en-US" sz="2400" i="0" u="none" dirty="0">
                <a:solidFill>
                  <a:schemeClr val="tx1"/>
                </a:solidFill>
                <a:latin typeface="幼圆" pitchFamily="49" charset="-122"/>
                <a:ea typeface="幼圆" pitchFamily="49" charset="-122"/>
              </a:rPr>
              <a:t>、</a:t>
            </a:r>
            <a:r>
              <a:rPr lang="zh-CN" altLang="en-US" sz="2400" i="0" u="none" dirty="0">
                <a:solidFill>
                  <a:schemeClr val="tx1"/>
                </a:solidFill>
                <a:ea typeface="幼圆" pitchFamily="49" charset="-122"/>
              </a:rPr>
              <a:t>“</a:t>
            </a:r>
            <a:r>
              <a:rPr lang="zh-CN" altLang="en-US" sz="2400" i="0" u="none" dirty="0">
                <a:solidFill>
                  <a:schemeClr val="tx1"/>
                </a:solidFill>
                <a:latin typeface="幼圆" pitchFamily="49" charset="-122"/>
                <a:ea typeface="幼圆" pitchFamily="49" charset="-122"/>
              </a:rPr>
              <a:t>列表</a:t>
            </a:r>
            <a:r>
              <a:rPr lang="zh-CN" altLang="en-US" sz="2400" i="0" u="none" dirty="0">
                <a:solidFill>
                  <a:schemeClr val="tx1"/>
                </a:solidFill>
                <a:ea typeface="幼圆" pitchFamily="49" charset="-122"/>
              </a:rPr>
              <a:t>”</a:t>
            </a:r>
            <a:r>
              <a:rPr lang="zh-CN" altLang="en-US" sz="2400" i="0" u="none" dirty="0" smtClean="0">
                <a:solidFill>
                  <a:schemeClr val="tx1"/>
                </a:solidFill>
                <a:latin typeface="幼圆" pitchFamily="49" charset="-122"/>
                <a:ea typeface="幼圆" pitchFamily="49" charset="-122"/>
              </a:rPr>
              <a:t>、</a:t>
            </a:r>
            <a:endParaRPr lang="en-US" altLang="zh-CN" sz="2400" i="0" u="none" dirty="0" smtClean="0">
              <a:solidFill>
                <a:schemeClr val="tx1"/>
              </a:solidFill>
              <a:latin typeface="幼圆" pitchFamily="49" charset="-122"/>
              <a:ea typeface="幼圆" pitchFamily="49" charset="-122"/>
            </a:endParaRPr>
          </a:p>
          <a:p>
            <a:pPr lvl="1" eaLnBrk="0" hangingPunct="0">
              <a:lnSpc>
                <a:spcPct val="150000"/>
              </a:lnSpc>
              <a:buClr>
                <a:srgbClr val="FF0000"/>
              </a:buClr>
              <a:buSzTx/>
              <a:buNone/>
            </a:pPr>
            <a:r>
              <a:rPr lang="zh-CN" altLang="en-US" sz="2400" i="0" u="none" dirty="0" smtClean="0">
                <a:solidFill>
                  <a:schemeClr val="tx1"/>
                </a:solidFill>
                <a:ea typeface="幼圆" pitchFamily="49" charset="-122"/>
              </a:rPr>
              <a:t>“</a:t>
            </a:r>
            <a:r>
              <a:rPr lang="zh-CN" altLang="en-US" sz="2400" i="0" u="none" dirty="0" smtClean="0">
                <a:solidFill>
                  <a:schemeClr val="tx1"/>
                </a:solidFill>
                <a:latin typeface="幼圆" pitchFamily="49" charset="-122"/>
                <a:ea typeface="幼圆" pitchFamily="49" charset="-122"/>
              </a:rPr>
              <a:t>详细资料</a:t>
            </a:r>
            <a:r>
              <a:rPr lang="zh-CN" altLang="en-US" sz="2400" i="0" u="none" dirty="0" smtClean="0">
                <a:solidFill>
                  <a:schemeClr val="tx1"/>
                </a:solidFill>
                <a:ea typeface="幼圆" pitchFamily="49" charset="-122"/>
              </a:rPr>
              <a:t>”</a:t>
            </a:r>
            <a:r>
              <a:rPr lang="zh-CN" altLang="en-US" sz="2400" i="0" u="none" dirty="0">
                <a:solidFill>
                  <a:schemeClr val="tx1"/>
                </a:solidFill>
                <a:latin typeface="幼圆" pitchFamily="49" charset="-122"/>
                <a:ea typeface="幼圆" pitchFamily="49" charset="-122"/>
              </a:rPr>
              <a:t>、</a:t>
            </a:r>
            <a:r>
              <a:rPr lang="zh-CN" altLang="en-US" sz="2400" i="0" u="none" dirty="0">
                <a:solidFill>
                  <a:schemeClr val="tx1"/>
                </a:solidFill>
                <a:ea typeface="幼圆" pitchFamily="49" charset="-122"/>
              </a:rPr>
              <a:t>“</a:t>
            </a:r>
            <a:r>
              <a:rPr lang="zh-CN" altLang="en-US" sz="2400" i="0" u="none" dirty="0">
                <a:solidFill>
                  <a:schemeClr val="tx1"/>
                </a:solidFill>
                <a:latin typeface="幼圆" pitchFamily="49" charset="-122"/>
                <a:ea typeface="幼圆" pitchFamily="49" charset="-122"/>
              </a:rPr>
              <a:t>缩略图</a:t>
            </a:r>
            <a:r>
              <a:rPr lang="zh-CN" altLang="en-US" sz="2400" i="0" u="none" dirty="0">
                <a:solidFill>
                  <a:schemeClr val="tx1"/>
                </a:solidFill>
                <a:ea typeface="幼圆" pitchFamily="49" charset="-122"/>
              </a:rPr>
              <a:t>”</a:t>
            </a:r>
            <a:endParaRPr lang="zh-CN" altLang="en-US" sz="2400" i="0" u="none" dirty="0">
              <a:solidFill>
                <a:schemeClr val="tx1"/>
              </a:solidFill>
              <a:latin typeface="幼圆" pitchFamily="49" charset="-122"/>
              <a:ea typeface="幼圆" pitchFamily="49" charset="-122"/>
            </a:endParaRPr>
          </a:p>
          <a:p>
            <a:pPr marL="476250" indent="-476250" eaLnBrk="0" hangingPunct="0">
              <a:lnSpc>
                <a:spcPct val="150000"/>
              </a:lnSpc>
              <a:buClr>
                <a:srgbClr val="FF0000"/>
              </a:buClr>
              <a:buSzTx/>
              <a:buFont typeface="Webdings" pitchFamily="18" charset="2"/>
              <a:buChar char="8"/>
            </a:pPr>
            <a:r>
              <a:rPr lang="zh-CN" altLang="en-US" sz="2400" i="0" u="none" dirty="0">
                <a:solidFill>
                  <a:schemeClr val="tx1"/>
                </a:solidFill>
                <a:latin typeface="幼圆" pitchFamily="49" charset="-122"/>
                <a:ea typeface="幼圆" pitchFamily="49" charset="-122"/>
              </a:rPr>
              <a:t>调整文件显示的顺序</a:t>
            </a:r>
          </a:p>
          <a:p>
            <a:pPr marL="476250" indent="-476250" eaLnBrk="0" hangingPunct="0">
              <a:lnSpc>
                <a:spcPct val="150000"/>
              </a:lnSpc>
              <a:buClr>
                <a:srgbClr val="FF0000"/>
              </a:buClr>
              <a:buSzTx/>
              <a:buFont typeface="Webdings" pitchFamily="18" charset="2"/>
              <a:buChar char="8"/>
            </a:pPr>
            <a:r>
              <a:rPr lang="zh-CN" altLang="en-US" sz="2400" i="0" u="none" dirty="0">
                <a:solidFill>
                  <a:schemeClr val="tx1"/>
                </a:solidFill>
                <a:latin typeface="幼圆" pitchFamily="49" charset="-122"/>
                <a:ea typeface="幼圆" pitchFamily="49" charset="-122"/>
              </a:rPr>
              <a:t>打开文件夹中的对象</a:t>
            </a:r>
          </a:p>
          <a:p>
            <a:pPr marL="476250" indent="-476250" eaLnBrk="0" hangingPunct="0">
              <a:lnSpc>
                <a:spcPct val="150000"/>
              </a:lnSpc>
              <a:buClr>
                <a:srgbClr val="FF0000"/>
              </a:buClr>
              <a:buSzTx/>
              <a:buFont typeface="Webdings" pitchFamily="18" charset="2"/>
              <a:buChar char="8"/>
            </a:pPr>
            <a:r>
              <a:rPr lang="zh-CN" altLang="en-US" sz="2400" i="0" u="none" dirty="0">
                <a:solidFill>
                  <a:schemeClr val="tx1"/>
                </a:solidFill>
                <a:latin typeface="宋体" pitchFamily="2" charset="-122"/>
                <a:ea typeface="宋体" pitchFamily="2" charset="-122"/>
              </a:rPr>
              <a:t>选取、移动、复制和</a:t>
            </a:r>
            <a:br>
              <a:rPr lang="zh-CN" altLang="en-US" sz="2400" i="0" u="none" dirty="0">
                <a:solidFill>
                  <a:schemeClr val="tx1"/>
                </a:solidFill>
                <a:latin typeface="宋体" pitchFamily="2" charset="-122"/>
                <a:ea typeface="宋体" pitchFamily="2" charset="-122"/>
              </a:rPr>
            </a:br>
            <a:r>
              <a:rPr lang="zh-CN" altLang="en-US" sz="2400" i="0" u="none" dirty="0">
                <a:solidFill>
                  <a:schemeClr val="tx1"/>
                </a:solidFill>
                <a:latin typeface="宋体" pitchFamily="2" charset="-122"/>
                <a:ea typeface="宋体" pitchFamily="2" charset="-122"/>
              </a:rPr>
              <a:t>删除文件和文件夹</a:t>
            </a:r>
            <a:r>
              <a:rPr lang="zh-CN" altLang="en-US" sz="2400" i="0" u="none" dirty="0">
                <a:solidFill>
                  <a:schemeClr val="tx1"/>
                </a:solidFill>
                <a:latin typeface="幼圆" pitchFamily="49" charset="-122"/>
                <a:ea typeface="幼圆" pitchFamily="49" charset="-122"/>
              </a:rPr>
              <a:t> </a:t>
            </a:r>
          </a:p>
        </p:txBody>
      </p:sp>
      <p:sp>
        <p:nvSpPr>
          <p:cNvPr id="1081351" name="Rectangle 7"/>
          <p:cNvSpPr>
            <a:spLocks noChangeArrowheads="1"/>
          </p:cNvSpPr>
          <p:nvPr/>
        </p:nvSpPr>
        <p:spPr bwMode="auto">
          <a:xfrm>
            <a:off x="3486150" y="2500313"/>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5B2916EB-3292-4A0C-8C87-F4172FAB37C8}" type="slidenum">
              <a:rPr lang="en-US" altLang="zh-CN" smtClean="0"/>
              <a:pPr>
                <a:defRPr/>
              </a:pPr>
              <a:t>50</a:t>
            </a:fld>
            <a:endParaRPr lang="en-US" altLang="zh-CN"/>
          </a:p>
        </p:txBody>
      </p:sp>
      <p:pic>
        <p:nvPicPr>
          <p:cNvPr id="78873"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275" y="809625"/>
            <a:ext cx="3438525"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p:cNvSpPr>
            <a:spLocks noGrp="1" noChangeArrowheads="1"/>
          </p:cNvSpPr>
          <p:nvPr>
            <p:ph type="title"/>
          </p:nvPr>
        </p:nvSpPr>
        <p:spPr bwMode="auto">
          <a:xfrm>
            <a:off x="0" y="15240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资源管理器”基本使用</a:t>
            </a:r>
          </a:p>
        </p:txBody>
      </p:sp>
      <p:sp>
        <p:nvSpPr>
          <p:cNvPr id="1256451" name="Rectangle 3"/>
          <p:cNvSpPr>
            <a:spLocks noChangeArrowheads="1"/>
          </p:cNvSpPr>
          <p:nvPr/>
        </p:nvSpPr>
        <p:spPr bwMode="auto">
          <a:xfrm>
            <a:off x="3486150" y="2500313"/>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79876" name="Text Box 5"/>
          <p:cNvSpPr txBox="1">
            <a:spLocks noChangeArrowheads="1"/>
          </p:cNvSpPr>
          <p:nvPr/>
        </p:nvSpPr>
        <p:spPr bwMode="auto">
          <a:xfrm>
            <a:off x="381000" y="1066800"/>
            <a:ext cx="609600" cy="128111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800" i="0" u="none">
                <a:solidFill>
                  <a:srgbClr val="FF0000"/>
                </a:solidFill>
                <a:latin typeface="Times New Roman" pitchFamily="18" charset="0"/>
                <a:ea typeface="宋体" pitchFamily="2" charset="-122"/>
              </a:rPr>
              <a:t>缩略图</a:t>
            </a:r>
          </a:p>
        </p:txBody>
      </p:sp>
      <p:pic>
        <p:nvPicPr>
          <p:cNvPr id="7987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914400"/>
            <a:ext cx="7621587"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64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914400"/>
            <a:ext cx="71628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C07B3D73-AAFC-4677-BA7A-15D181EDD80E}" type="slidenum">
              <a:rPr lang="en-US" altLang="zh-CN" smtClean="0"/>
              <a:pPr>
                <a:defRPr/>
              </a:pPr>
              <a:t>51</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56456"/>
                                        </p:tgtEl>
                                        <p:attrNameLst>
                                          <p:attrName>style.visibility</p:attrName>
                                        </p:attrNameLst>
                                      </p:cBhvr>
                                      <p:to>
                                        <p:strVal val="visible"/>
                                      </p:to>
                                    </p:set>
                                    <p:animEffect transition="in" filter="blinds(horizontal)">
                                      <p:cBhvr>
                                        <p:cTn id="7" dur="500"/>
                                        <p:tgtEl>
                                          <p:spTgt spid="1256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8" name="Rectangle 2"/>
          <p:cNvSpPr>
            <a:spLocks noGrp="1" noChangeArrowheads="1"/>
          </p:cNvSpPr>
          <p:nvPr>
            <p:ph type="title"/>
          </p:nvPr>
        </p:nvSpPr>
        <p:spPr bwMode="auto">
          <a:xfrm>
            <a:off x="0" y="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资源管理器”基本使用</a:t>
            </a:r>
          </a:p>
        </p:txBody>
      </p:sp>
      <p:sp>
        <p:nvSpPr>
          <p:cNvPr id="1258499" name="Rectangle 3"/>
          <p:cNvSpPr>
            <a:spLocks noChangeArrowheads="1"/>
          </p:cNvSpPr>
          <p:nvPr/>
        </p:nvSpPr>
        <p:spPr bwMode="auto">
          <a:xfrm>
            <a:off x="3486150" y="2500313"/>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80900" name="Text Box 4"/>
          <p:cNvSpPr txBox="1">
            <a:spLocks noChangeArrowheads="1"/>
          </p:cNvSpPr>
          <p:nvPr/>
        </p:nvSpPr>
        <p:spPr bwMode="auto">
          <a:xfrm>
            <a:off x="533400" y="1143000"/>
            <a:ext cx="381000" cy="8540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800" i="0" u="none">
                <a:solidFill>
                  <a:srgbClr val="FF0000"/>
                </a:solidFill>
                <a:latin typeface="Times New Roman" pitchFamily="18" charset="0"/>
                <a:ea typeface="宋体" pitchFamily="2" charset="-122"/>
              </a:rPr>
              <a:t>平铺</a:t>
            </a:r>
          </a:p>
        </p:txBody>
      </p:sp>
      <p:pic>
        <p:nvPicPr>
          <p:cNvPr id="8090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14400"/>
            <a:ext cx="762158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0182D6BC-4A2D-429C-8E70-3EDCD91390DE}" type="slidenum">
              <a:rPr lang="en-US" altLang="zh-CN" smtClean="0"/>
              <a:pPr>
                <a:defRPr/>
              </a:pPr>
              <a:t>52</a:t>
            </a:fld>
            <a:endParaRPr lang="en-US" altLang="zh-CN"/>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bwMode="auto">
          <a:xfrm>
            <a:off x="0" y="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资源管理器”基本使用</a:t>
            </a:r>
          </a:p>
        </p:txBody>
      </p:sp>
      <p:sp>
        <p:nvSpPr>
          <p:cNvPr id="1083395" name="Rectangle 3"/>
          <p:cNvSpPr>
            <a:spLocks noChangeArrowheads="1"/>
          </p:cNvSpPr>
          <p:nvPr/>
        </p:nvSpPr>
        <p:spPr bwMode="auto">
          <a:xfrm>
            <a:off x="3486150" y="2500313"/>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81924" name="Text Box 5"/>
          <p:cNvSpPr txBox="1">
            <a:spLocks noChangeArrowheads="1"/>
          </p:cNvSpPr>
          <p:nvPr/>
        </p:nvSpPr>
        <p:spPr bwMode="auto">
          <a:xfrm>
            <a:off x="533400" y="1143000"/>
            <a:ext cx="914400" cy="1068388"/>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800" i="0" u="none">
                <a:solidFill>
                  <a:srgbClr val="FF0000"/>
                </a:solidFill>
                <a:latin typeface="Times New Roman" pitchFamily="18" charset="0"/>
                <a:ea typeface="宋体" pitchFamily="2" charset="-122"/>
              </a:rPr>
              <a:t>图</a:t>
            </a:r>
          </a:p>
          <a:p>
            <a:pPr eaLnBrk="1" hangingPunct="1">
              <a:spcBef>
                <a:spcPct val="50000"/>
              </a:spcBef>
              <a:buClrTx/>
              <a:buSzTx/>
              <a:buFontTx/>
              <a:buNone/>
            </a:pPr>
            <a:r>
              <a:rPr lang="zh-CN" altLang="en-US" sz="2800" i="0" u="none">
                <a:solidFill>
                  <a:srgbClr val="FF0000"/>
                </a:solidFill>
                <a:latin typeface="Times New Roman" pitchFamily="18" charset="0"/>
                <a:ea typeface="宋体" pitchFamily="2" charset="-122"/>
              </a:rPr>
              <a:t>标</a:t>
            </a:r>
          </a:p>
        </p:txBody>
      </p:sp>
      <p:pic>
        <p:nvPicPr>
          <p:cNvPr id="8192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62158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755FFE3B-7BE3-42B9-9D9B-98D01CED63F2}" type="slidenum">
              <a:rPr lang="en-US" altLang="zh-CN" smtClean="0"/>
              <a:pPr>
                <a:defRPr/>
              </a:pPr>
              <a:t>53</a:t>
            </a:fld>
            <a:endParaRPr lang="en-US" altLang="zh-CN"/>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bwMode="auto">
          <a:xfrm>
            <a:off x="0" y="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资源管理器”基本使用</a:t>
            </a:r>
          </a:p>
        </p:txBody>
      </p:sp>
      <p:sp>
        <p:nvSpPr>
          <p:cNvPr id="1087491" name="Rectangle 3"/>
          <p:cNvSpPr>
            <a:spLocks noChangeArrowheads="1"/>
          </p:cNvSpPr>
          <p:nvPr/>
        </p:nvSpPr>
        <p:spPr bwMode="auto">
          <a:xfrm>
            <a:off x="3486150" y="2500313"/>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82948" name="Text Box 4"/>
          <p:cNvSpPr txBox="1">
            <a:spLocks noChangeArrowheads="1"/>
          </p:cNvSpPr>
          <p:nvPr/>
        </p:nvSpPr>
        <p:spPr bwMode="auto">
          <a:xfrm>
            <a:off x="1066800" y="1981200"/>
            <a:ext cx="762000" cy="2351088"/>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800" i="0" u="none">
                <a:solidFill>
                  <a:srgbClr val="FF0000"/>
                </a:solidFill>
                <a:latin typeface="Times New Roman" pitchFamily="18" charset="0"/>
                <a:ea typeface="宋体" pitchFamily="2" charset="-122"/>
              </a:rPr>
              <a:t>详</a:t>
            </a:r>
          </a:p>
          <a:p>
            <a:pPr eaLnBrk="1" hangingPunct="1">
              <a:spcBef>
                <a:spcPct val="50000"/>
              </a:spcBef>
              <a:buClrTx/>
              <a:buSzTx/>
              <a:buFontTx/>
              <a:buNone/>
            </a:pPr>
            <a:r>
              <a:rPr lang="zh-CN" altLang="en-US" sz="2800" i="0" u="none">
                <a:solidFill>
                  <a:srgbClr val="FF0000"/>
                </a:solidFill>
                <a:latin typeface="Times New Roman" pitchFamily="18" charset="0"/>
                <a:ea typeface="宋体" pitchFamily="2" charset="-122"/>
              </a:rPr>
              <a:t>细</a:t>
            </a:r>
          </a:p>
          <a:p>
            <a:pPr eaLnBrk="1" hangingPunct="1">
              <a:spcBef>
                <a:spcPct val="50000"/>
              </a:spcBef>
              <a:buClrTx/>
              <a:buSzTx/>
              <a:buFontTx/>
              <a:buNone/>
            </a:pPr>
            <a:r>
              <a:rPr lang="zh-CN" altLang="en-US" sz="2800" i="0" u="none">
                <a:solidFill>
                  <a:srgbClr val="FF0000"/>
                </a:solidFill>
                <a:latin typeface="Times New Roman" pitchFamily="18" charset="0"/>
                <a:ea typeface="宋体" pitchFamily="2" charset="-122"/>
              </a:rPr>
              <a:t>信</a:t>
            </a:r>
          </a:p>
          <a:p>
            <a:pPr eaLnBrk="1" hangingPunct="1">
              <a:spcBef>
                <a:spcPct val="50000"/>
              </a:spcBef>
              <a:buClrTx/>
              <a:buSzTx/>
              <a:buFontTx/>
              <a:buNone/>
            </a:pPr>
            <a:r>
              <a:rPr lang="zh-CN" altLang="en-US" sz="2800" i="0" u="none">
                <a:solidFill>
                  <a:srgbClr val="FF0000"/>
                </a:solidFill>
                <a:latin typeface="Times New Roman" pitchFamily="18" charset="0"/>
                <a:ea typeface="宋体" pitchFamily="2" charset="-122"/>
              </a:rPr>
              <a:t>息</a:t>
            </a:r>
          </a:p>
        </p:txBody>
      </p:sp>
      <p:graphicFrame>
        <p:nvGraphicFramePr>
          <p:cNvPr id="82949" name="Object 5"/>
          <p:cNvGraphicFramePr>
            <a:graphicFrameLocks noChangeAspect="1"/>
          </p:cNvGraphicFramePr>
          <p:nvPr/>
        </p:nvGraphicFramePr>
        <p:xfrm>
          <a:off x="1905000" y="1371600"/>
          <a:ext cx="7010400" cy="5435600"/>
        </p:xfrm>
        <a:graphic>
          <a:graphicData uri="http://schemas.openxmlformats.org/presentationml/2006/ole">
            <mc:AlternateContent xmlns:mc="http://schemas.openxmlformats.org/markup-compatibility/2006">
              <mc:Choice xmlns:v="urn:schemas-microsoft-com:vml" Requires="v">
                <p:oleObj spid="_x0000_s83010" name="位图图像" r:id="rId4" imgW="8352381" imgH="5114286" progId="Paint.Picture">
                  <p:embed/>
                </p:oleObj>
              </mc:Choice>
              <mc:Fallback>
                <p:oleObj name="位图图像" r:id="rId4" imgW="8352381" imgH="5114286"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371600"/>
                        <a:ext cx="7010400" cy="54356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87494" name="Group 6"/>
          <p:cNvGrpSpPr>
            <a:grpSpLocks/>
          </p:cNvGrpSpPr>
          <p:nvPr/>
        </p:nvGrpSpPr>
        <p:grpSpPr bwMode="auto">
          <a:xfrm>
            <a:off x="5334000" y="1981200"/>
            <a:ext cx="990600" cy="914400"/>
            <a:chOff x="3360" y="1248"/>
            <a:chExt cx="624" cy="576"/>
          </a:xfrm>
        </p:grpSpPr>
        <p:sp>
          <p:nvSpPr>
            <p:cNvPr id="1087495" name="Freeform 7"/>
            <p:cNvSpPr>
              <a:spLocks/>
            </p:cNvSpPr>
            <p:nvPr/>
          </p:nvSpPr>
          <p:spPr bwMode="auto">
            <a:xfrm>
              <a:off x="3696" y="1440"/>
              <a:ext cx="288" cy="384"/>
            </a:xfrm>
            <a:custGeom>
              <a:avLst/>
              <a:gdLst>
                <a:gd name="T0" fmla="*/ 219 w 582"/>
                <a:gd name="T1" fmla="*/ 11 h 519"/>
                <a:gd name="T2" fmla="*/ 67 w 582"/>
                <a:gd name="T3" fmla="*/ 59 h 519"/>
                <a:gd name="T4" fmla="*/ 35 w 582"/>
                <a:gd name="T5" fmla="*/ 139 h 519"/>
                <a:gd name="T6" fmla="*/ 91 w 582"/>
                <a:gd name="T7" fmla="*/ 427 h 519"/>
                <a:gd name="T8" fmla="*/ 275 w 582"/>
                <a:gd name="T9" fmla="*/ 507 h 519"/>
                <a:gd name="T10" fmla="*/ 515 w 582"/>
                <a:gd name="T11" fmla="*/ 443 h 519"/>
                <a:gd name="T12" fmla="*/ 475 w 582"/>
                <a:gd name="T13" fmla="*/ 139 h 519"/>
                <a:gd name="T14" fmla="*/ 411 w 582"/>
                <a:gd name="T15" fmla="*/ 99 h 519"/>
                <a:gd name="T16" fmla="*/ 387 w 582"/>
                <a:gd name="T17" fmla="*/ 83 h 519"/>
                <a:gd name="T18" fmla="*/ 339 w 582"/>
                <a:gd name="T19" fmla="*/ 67 h 519"/>
                <a:gd name="T20" fmla="*/ 171 w 582"/>
                <a:gd name="T21" fmla="*/ 11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2" h="519">
                  <a:moveTo>
                    <a:pt x="219" y="11"/>
                  </a:moveTo>
                  <a:cubicBezTo>
                    <a:pt x="39" y="24"/>
                    <a:pt x="156" y="0"/>
                    <a:pt x="67" y="59"/>
                  </a:cubicBezTo>
                  <a:cubicBezTo>
                    <a:pt x="59" y="89"/>
                    <a:pt x="45" y="110"/>
                    <a:pt x="35" y="139"/>
                  </a:cubicBezTo>
                  <a:cubicBezTo>
                    <a:pt x="38" y="233"/>
                    <a:pt x="0" y="366"/>
                    <a:pt x="91" y="427"/>
                  </a:cubicBezTo>
                  <a:cubicBezTo>
                    <a:pt x="130" y="485"/>
                    <a:pt x="211" y="491"/>
                    <a:pt x="275" y="507"/>
                  </a:cubicBezTo>
                  <a:cubicBezTo>
                    <a:pt x="405" y="501"/>
                    <a:pt x="439" y="519"/>
                    <a:pt x="515" y="443"/>
                  </a:cubicBezTo>
                  <a:cubicBezTo>
                    <a:pt x="546" y="350"/>
                    <a:pt x="582" y="175"/>
                    <a:pt x="475" y="139"/>
                  </a:cubicBezTo>
                  <a:cubicBezTo>
                    <a:pt x="450" y="101"/>
                    <a:pt x="468" y="118"/>
                    <a:pt x="411" y="99"/>
                  </a:cubicBezTo>
                  <a:cubicBezTo>
                    <a:pt x="402" y="96"/>
                    <a:pt x="396" y="87"/>
                    <a:pt x="387" y="83"/>
                  </a:cubicBezTo>
                  <a:cubicBezTo>
                    <a:pt x="372" y="76"/>
                    <a:pt x="353" y="76"/>
                    <a:pt x="339" y="67"/>
                  </a:cubicBezTo>
                  <a:cubicBezTo>
                    <a:pt x="286" y="32"/>
                    <a:pt x="235" y="11"/>
                    <a:pt x="171" y="11"/>
                  </a:cubicBezTo>
                </a:path>
              </a:pathLst>
            </a:custGeom>
            <a:noFill/>
            <a:ln w="38100" cap="flat" cmpd="sng">
              <a:solidFill>
                <a:srgbClr val="00FFFF"/>
              </a:solidFill>
              <a:prstDash val="solid"/>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82961" name="Text Box 8"/>
            <p:cNvSpPr txBox="1">
              <a:spLocks noChangeArrowheads="1"/>
            </p:cNvSpPr>
            <p:nvPr/>
          </p:nvSpPr>
          <p:spPr bwMode="auto">
            <a:xfrm>
              <a:off x="3360" y="1248"/>
              <a:ext cx="528" cy="17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1800" i="0" u="none">
                  <a:solidFill>
                    <a:schemeClr val="tx1"/>
                  </a:solidFill>
                  <a:latin typeface="Times New Roman" pitchFamily="18" charset="0"/>
                  <a:ea typeface="宋体" pitchFamily="2" charset="-122"/>
                </a:rPr>
                <a:t>大小</a:t>
              </a:r>
            </a:p>
          </p:txBody>
        </p:sp>
        <p:sp>
          <p:nvSpPr>
            <p:cNvPr id="1087497" name="Line 9"/>
            <p:cNvSpPr>
              <a:spLocks noChangeShapeType="1"/>
            </p:cNvSpPr>
            <p:nvPr/>
          </p:nvSpPr>
          <p:spPr bwMode="auto">
            <a:xfrm flipH="1" flipV="1">
              <a:off x="3456" y="1344"/>
              <a:ext cx="24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grpSp>
      <p:grpSp>
        <p:nvGrpSpPr>
          <p:cNvPr id="1087498" name="Group 10"/>
          <p:cNvGrpSpPr>
            <a:grpSpLocks/>
          </p:cNvGrpSpPr>
          <p:nvPr/>
        </p:nvGrpSpPr>
        <p:grpSpPr bwMode="auto">
          <a:xfrm>
            <a:off x="6172200" y="1905000"/>
            <a:ext cx="685800" cy="914400"/>
            <a:chOff x="3888" y="1200"/>
            <a:chExt cx="432" cy="576"/>
          </a:xfrm>
        </p:grpSpPr>
        <p:sp>
          <p:nvSpPr>
            <p:cNvPr id="1087499" name="Freeform 11"/>
            <p:cNvSpPr>
              <a:spLocks/>
            </p:cNvSpPr>
            <p:nvPr/>
          </p:nvSpPr>
          <p:spPr bwMode="auto">
            <a:xfrm>
              <a:off x="3984" y="1488"/>
              <a:ext cx="288" cy="288"/>
            </a:xfrm>
            <a:custGeom>
              <a:avLst/>
              <a:gdLst>
                <a:gd name="T0" fmla="*/ 219 w 582"/>
                <a:gd name="T1" fmla="*/ 11 h 519"/>
                <a:gd name="T2" fmla="*/ 67 w 582"/>
                <a:gd name="T3" fmla="*/ 59 h 519"/>
                <a:gd name="T4" fmla="*/ 35 w 582"/>
                <a:gd name="T5" fmla="*/ 139 h 519"/>
                <a:gd name="T6" fmla="*/ 91 w 582"/>
                <a:gd name="T7" fmla="*/ 427 h 519"/>
                <a:gd name="T8" fmla="*/ 275 w 582"/>
                <a:gd name="T9" fmla="*/ 507 h 519"/>
                <a:gd name="T10" fmla="*/ 515 w 582"/>
                <a:gd name="T11" fmla="*/ 443 h 519"/>
                <a:gd name="T12" fmla="*/ 475 w 582"/>
                <a:gd name="T13" fmla="*/ 139 h 519"/>
                <a:gd name="T14" fmla="*/ 411 w 582"/>
                <a:gd name="T15" fmla="*/ 99 h 519"/>
                <a:gd name="T16" fmla="*/ 387 w 582"/>
                <a:gd name="T17" fmla="*/ 83 h 519"/>
                <a:gd name="T18" fmla="*/ 339 w 582"/>
                <a:gd name="T19" fmla="*/ 67 h 519"/>
                <a:gd name="T20" fmla="*/ 171 w 582"/>
                <a:gd name="T21" fmla="*/ 11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2" h="519">
                  <a:moveTo>
                    <a:pt x="219" y="11"/>
                  </a:moveTo>
                  <a:cubicBezTo>
                    <a:pt x="39" y="24"/>
                    <a:pt x="156" y="0"/>
                    <a:pt x="67" y="59"/>
                  </a:cubicBezTo>
                  <a:cubicBezTo>
                    <a:pt x="59" y="89"/>
                    <a:pt x="45" y="110"/>
                    <a:pt x="35" y="139"/>
                  </a:cubicBezTo>
                  <a:cubicBezTo>
                    <a:pt x="38" y="233"/>
                    <a:pt x="0" y="366"/>
                    <a:pt x="91" y="427"/>
                  </a:cubicBezTo>
                  <a:cubicBezTo>
                    <a:pt x="130" y="485"/>
                    <a:pt x="211" y="491"/>
                    <a:pt x="275" y="507"/>
                  </a:cubicBezTo>
                  <a:cubicBezTo>
                    <a:pt x="405" y="501"/>
                    <a:pt x="439" y="519"/>
                    <a:pt x="515" y="443"/>
                  </a:cubicBezTo>
                  <a:cubicBezTo>
                    <a:pt x="546" y="350"/>
                    <a:pt x="582" y="175"/>
                    <a:pt x="475" y="139"/>
                  </a:cubicBezTo>
                  <a:cubicBezTo>
                    <a:pt x="450" y="101"/>
                    <a:pt x="468" y="118"/>
                    <a:pt x="411" y="99"/>
                  </a:cubicBezTo>
                  <a:cubicBezTo>
                    <a:pt x="402" y="96"/>
                    <a:pt x="396" y="87"/>
                    <a:pt x="387" y="83"/>
                  </a:cubicBezTo>
                  <a:cubicBezTo>
                    <a:pt x="372" y="76"/>
                    <a:pt x="353" y="76"/>
                    <a:pt x="339" y="67"/>
                  </a:cubicBezTo>
                  <a:cubicBezTo>
                    <a:pt x="286" y="32"/>
                    <a:pt x="235" y="11"/>
                    <a:pt x="171" y="11"/>
                  </a:cubicBezTo>
                </a:path>
              </a:pathLst>
            </a:custGeom>
            <a:noFill/>
            <a:ln w="38100" cap="flat" cmpd="sng">
              <a:solidFill>
                <a:srgbClr val="FF00FF"/>
              </a:solidFill>
              <a:prstDash val="solid"/>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82958" name="Text Box 12"/>
            <p:cNvSpPr txBox="1">
              <a:spLocks noChangeArrowheads="1"/>
            </p:cNvSpPr>
            <p:nvPr/>
          </p:nvSpPr>
          <p:spPr bwMode="auto">
            <a:xfrm>
              <a:off x="3888" y="1200"/>
              <a:ext cx="432" cy="17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1800" i="0" u="none">
                  <a:solidFill>
                    <a:schemeClr val="tx1"/>
                  </a:solidFill>
                  <a:latin typeface="Times New Roman" pitchFamily="18" charset="0"/>
                  <a:ea typeface="宋体" pitchFamily="2" charset="-122"/>
                </a:rPr>
                <a:t>类型</a:t>
              </a:r>
            </a:p>
          </p:txBody>
        </p:sp>
        <p:sp>
          <p:nvSpPr>
            <p:cNvPr id="1087501" name="Line 13"/>
            <p:cNvSpPr>
              <a:spLocks noChangeShapeType="1"/>
            </p:cNvSpPr>
            <p:nvPr/>
          </p:nvSpPr>
          <p:spPr bwMode="auto">
            <a:xfrm flipH="1" flipV="1">
              <a:off x="4032" y="1296"/>
              <a:ext cx="48"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grpSp>
      <p:grpSp>
        <p:nvGrpSpPr>
          <p:cNvPr id="1087505" name="Group 17"/>
          <p:cNvGrpSpPr>
            <a:grpSpLocks/>
          </p:cNvGrpSpPr>
          <p:nvPr/>
        </p:nvGrpSpPr>
        <p:grpSpPr bwMode="auto">
          <a:xfrm>
            <a:off x="7162800" y="1600200"/>
            <a:ext cx="1676400" cy="1143000"/>
            <a:chOff x="4512" y="1008"/>
            <a:chExt cx="1056" cy="720"/>
          </a:xfrm>
        </p:grpSpPr>
        <p:sp>
          <p:nvSpPr>
            <p:cNvPr id="1087502" name="Freeform 14"/>
            <p:cNvSpPr>
              <a:spLocks/>
            </p:cNvSpPr>
            <p:nvPr/>
          </p:nvSpPr>
          <p:spPr bwMode="auto">
            <a:xfrm>
              <a:off x="4512" y="1344"/>
              <a:ext cx="432" cy="384"/>
            </a:xfrm>
            <a:custGeom>
              <a:avLst/>
              <a:gdLst>
                <a:gd name="T0" fmla="*/ 219 w 582"/>
                <a:gd name="T1" fmla="*/ 11 h 519"/>
                <a:gd name="T2" fmla="*/ 67 w 582"/>
                <a:gd name="T3" fmla="*/ 59 h 519"/>
                <a:gd name="T4" fmla="*/ 35 w 582"/>
                <a:gd name="T5" fmla="*/ 139 h 519"/>
                <a:gd name="T6" fmla="*/ 91 w 582"/>
                <a:gd name="T7" fmla="*/ 427 h 519"/>
                <a:gd name="T8" fmla="*/ 275 w 582"/>
                <a:gd name="T9" fmla="*/ 507 h 519"/>
                <a:gd name="T10" fmla="*/ 515 w 582"/>
                <a:gd name="T11" fmla="*/ 443 h 519"/>
                <a:gd name="T12" fmla="*/ 475 w 582"/>
                <a:gd name="T13" fmla="*/ 139 h 519"/>
                <a:gd name="T14" fmla="*/ 411 w 582"/>
                <a:gd name="T15" fmla="*/ 99 h 519"/>
                <a:gd name="T16" fmla="*/ 387 w 582"/>
                <a:gd name="T17" fmla="*/ 83 h 519"/>
                <a:gd name="T18" fmla="*/ 339 w 582"/>
                <a:gd name="T19" fmla="*/ 67 h 519"/>
                <a:gd name="T20" fmla="*/ 171 w 582"/>
                <a:gd name="T21" fmla="*/ 11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2" h="519">
                  <a:moveTo>
                    <a:pt x="219" y="11"/>
                  </a:moveTo>
                  <a:cubicBezTo>
                    <a:pt x="39" y="24"/>
                    <a:pt x="156" y="0"/>
                    <a:pt x="67" y="59"/>
                  </a:cubicBezTo>
                  <a:cubicBezTo>
                    <a:pt x="59" y="89"/>
                    <a:pt x="45" y="110"/>
                    <a:pt x="35" y="139"/>
                  </a:cubicBezTo>
                  <a:cubicBezTo>
                    <a:pt x="38" y="233"/>
                    <a:pt x="0" y="366"/>
                    <a:pt x="91" y="427"/>
                  </a:cubicBezTo>
                  <a:cubicBezTo>
                    <a:pt x="130" y="485"/>
                    <a:pt x="211" y="491"/>
                    <a:pt x="275" y="507"/>
                  </a:cubicBezTo>
                  <a:cubicBezTo>
                    <a:pt x="405" y="501"/>
                    <a:pt x="439" y="519"/>
                    <a:pt x="515" y="443"/>
                  </a:cubicBezTo>
                  <a:cubicBezTo>
                    <a:pt x="546" y="350"/>
                    <a:pt x="582" y="175"/>
                    <a:pt x="475" y="139"/>
                  </a:cubicBezTo>
                  <a:cubicBezTo>
                    <a:pt x="450" y="101"/>
                    <a:pt x="468" y="118"/>
                    <a:pt x="411" y="99"/>
                  </a:cubicBezTo>
                  <a:cubicBezTo>
                    <a:pt x="402" y="96"/>
                    <a:pt x="396" y="87"/>
                    <a:pt x="387" y="83"/>
                  </a:cubicBezTo>
                  <a:cubicBezTo>
                    <a:pt x="372" y="76"/>
                    <a:pt x="353" y="76"/>
                    <a:pt x="339" y="67"/>
                  </a:cubicBezTo>
                  <a:cubicBezTo>
                    <a:pt x="286" y="32"/>
                    <a:pt x="235" y="11"/>
                    <a:pt x="171" y="11"/>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sp>
          <p:nvSpPr>
            <p:cNvPr id="82955" name="Text Box 15"/>
            <p:cNvSpPr txBox="1">
              <a:spLocks noChangeArrowheads="1"/>
            </p:cNvSpPr>
            <p:nvPr/>
          </p:nvSpPr>
          <p:spPr bwMode="auto">
            <a:xfrm>
              <a:off x="4944" y="1008"/>
              <a:ext cx="624" cy="346"/>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1800" i="0" u="none">
                  <a:solidFill>
                    <a:schemeClr val="tx1"/>
                  </a:solidFill>
                  <a:latin typeface="Times New Roman" pitchFamily="18" charset="0"/>
                  <a:ea typeface="宋体" pitchFamily="2" charset="-122"/>
                </a:rPr>
                <a:t>最近编写日期</a:t>
              </a:r>
            </a:p>
          </p:txBody>
        </p:sp>
        <p:sp>
          <p:nvSpPr>
            <p:cNvPr id="1087504" name="Line 16"/>
            <p:cNvSpPr>
              <a:spLocks noChangeShapeType="1"/>
            </p:cNvSpPr>
            <p:nvPr/>
          </p:nvSpPr>
          <p:spPr bwMode="auto">
            <a:xfrm flipV="1">
              <a:off x="4800" y="1248"/>
              <a:ext cx="144" cy="1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defRPr/>
              </a:pPr>
              <a:endParaRPr lang="zh-CN" altLang="en-US">
                <a:effectLst>
                  <a:outerShdw blurRad="38100" dist="38100" dir="2700000" algn="tl">
                    <a:srgbClr val="000000">
                      <a:alpha val="43137"/>
                    </a:srgbClr>
                  </a:outerShdw>
                </a:effectLst>
              </a:endParaRPr>
            </a:p>
          </p:txBody>
        </p:sp>
      </p:grpSp>
      <p:sp>
        <p:nvSpPr>
          <p:cNvPr id="2" name="灯片编号占位符 1"/>
          <p:cNvSpPr>
            <a:spLocks noGrp="1"/>
          </p:cNvSpPr>
          <p:nvPr>
            <p:ph type="sldNum" sz="quarter" idx="12"/>
          </p:nvPr>
        </p:nvSpPr>
        <p:spPr/>
        <p:txBody>
          <a:bodyPr/>
          <a:lstStyle/>
          <a:p>
            <a:pPr>
              <a:defRPr/>
            </a:pPr>
            <a:fld id="{F581EA63-4F68-44B7-BD5B-A02676AA657E}" type="slidenum">
              <a:rPr lang="en-US" altLang="zh-CN" smtClean="0"/>
              <a:pPr>
                <a:defRPr/>
              </a:pPr>
              <a:t>54</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87494"/>
                                        </p:tgtEl>
                                        <p:attrNameLst>
                                          <p:attrName>style.visibility</p:attrName>
                                        </p:attrNameLst>
                                      </p:cBhvr>
                                      <p:to>
                                        <p:strVal val="visible"/>
                                      </p:to>
                                    </p:set>
                                    <p:animEffect transition="in" filter="blinds(horizontal)">
                                      <p:cBhvr>
                                        <p:cTn id="7" dur="500"/>
                                        <p:tgtEl>
                                          <p:spTgt spid="10874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87498"/>
                                        </p:tgtEl>
                                        <p:attrNameLst>
                                          <p:attrName>style.visibility</p:attrName>
                                        </p:attrNameLst>
                                      </p:cBhvr>
                                      <p:to>
                                        <p:strVal val="visible"/>
                                      </p:to>
                                    </p:set>
                                    <p:animEffect transition="in" filter="blinds(horizontal)">
                                      <p:cBhvr>
                                        <p:cTn id="12" dur="500"/>
                                        <p:tgtEl>
                                          <p:spTgt spid="10874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87505"/>
                                        </p:tgtEl>
                                        <p:attrNameLst>
                                          <p:attrName>style.visibility</p:attrName>
                                        </p:attrNameLst>
                                      </p:cBhvr>
                                      <p:to>
                                        <p:strVal val="visible"/>
                                      </p:to>
                                    </p:set>
                                    <p:animEffect transition="in" filter="blinds(horizontal)">
                                      <p:cBhvr>
                                        <p:cTn id="17" dur="500"/>
                                        <p:tgtEl>
                                          <p:spTgt spid="1087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Rectangle 2"/>
          <p:cNvSpPr>
            <a:spLocks noGrp="1" noChangeArrowheads="1"/>
          </p:cNvSpPr>
          <p:nvPr>
            <p:ph type="title"/>
          </p:nvPr>
        </p:nvSpPr>
        <p:spPr bwMode="auto">
          <a:xfrm>
            <a:off x="0" y="0"/>
            <a:ext cx="91440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资源管理器”基本使用</a:t>
            </a:r>
          </a:p>
        </p:txBody>
      </p:sp>
      <p:sp>
        <p:nvSpPr>
          <p:cNvPr id="1260547" name="Rectangle 3"/>
          <p:cNvSpPr>
            <a:spLocks noChangeArrowheads="1"/>
          </p:cNvSpPr>
          <p:nvPr/>
        </p:nvSpPr>
        <p:spPr bwMode="auto">
          <a:xfrm>
            <a:off x="3486150" y="2500313"/>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defRPr/>
            </a:pPr>
            <a:endParaRPr lang="zh-CN" altLang="en-US">
              <a:effectLst>
                <a:outerShdw blurRad="38100" dist="38100" dir="2700000" algn="tl">
                  <a:srgbClr val="000000">
                    <a:alpha val="43137"/>
                  </a:srgbClr>
                </a:outerShdw>
              </a:effectLst>
            </a:endParaRPr>
          </a:p>
        </p:txBody>
      </p:sp>
      <p:sp>
        <p:nvSpPr>
          <p:cNvPr id="83972" name="Text Box 4"/>
          <p:cNvSpPr txBox="1">
            <a:spLocks noChangeArrowheads="1"/>
          </p:cNvSpPr>
          <p:nvPr/>
        </p:nvSpPr>
        <p:spPr bwMode="auto">
          <a:xfrm>
            <a:off x="609600" y="990600"/>
            <a:ext cx="457200" cy="8540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800" i="0" u="none">
                <a:solidFill>
                  <a:srgbClr val="FF0000"/>
                </a:solidFill>
                <a:latin typeface="Times New Roman" pitchFamily="18" charset="0"/>
                <a:ea typeface="宋体" pitchFamily="2" charset="-122"/>
              </a:rPr>
              <a:t>列表</a:t>
            </a:r>
          </a:p>
        </p:txBody>
      </p:sp>
      <p:pic>
        <p:nvPicPr>
          <p:cNvPr id="83973"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838200"/>
            <a:ext cx="7621587"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D36CE376-9A04-4702-AF08-ED84B04F5145}" type="slidenum">
              <a:rPr lang="en-US" altLang="zh-CN" smtClean="0"/>
              <a:pPr>
                <a:defRPr/>
              </a:pPr>
              <a:t>55</a:t>
            </a:fld>
            <a:endParaRPr lang="en-US" altLang="zh-CN"/>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3">
            <a:hlinkClick r:id="rId3" action="ppaction://hlinksldjump"/>
          </p:cNvPr>
          <p:cNvSpPr txBox="1">
            <a:spLocks noChangeArrowheads="1"/>
          </p:cNvSpPr>
          <p:nvPr/>
        </p:nvSpPr>
        <p:spPr bwMode="auto">
          <a:xfrm>
            <a:off x="1600200" y="2895600"/>
            <a:ext cx="4343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u="none" dirty="0">
                <a:solidFill>
                  <a:srgbClr val="FF0000"/>
                </a:solidFill>
                <a:latin typeface="幼圆" pitchFamily="49" charset="-122"/>
              </a:rPr>
              <a:t>程序管理</a:t>
            </a:r>
          </a:p>
        </p:txBody>
      </p:sp>
      <p:sp>
        <p:nvSpPr>
          <p:cNvPr id="101380" name="Text Box 4">
            <a:hlinkClick r:id="rId4" action="ppaction://hlinksldjump"/>
          </p:cNvPr>
          <p:cNvSpPr txBox="1">
            <a:spLocks noChangeArrowheads="1"/>
          </p:cNvSpPr>
          <p:nvPr/>
        </p:nvSpPr>
        <p:spPr bwMode="auto">
          <a:xfrm>
            <a:off x="1600200" y="2124075"/>
            <a:ext cx="5562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i="0" u="none">
                <a:solidFill>
                  <a:srgbClr val="4D4D4D"/>
                </a:solidFill>
                <a:latin typeface="幼圆" pitchFamily="49" charset="-122"/>
              </a:rPr>
              <a:t>文件管理</a:t>
            </a:r>
          </a:p>
        </p:txBody>
      </p:sp>
      <p:sp>
        <p:nvSpPr>
          <p:cNvPr id="101381" name="Rectangle 5"/>
          <p:cNvSpPr>
            <a:spLocks noChangeArrowheads="1"/>
          </p:cNvSpPr>
          <p:nvPr/>
        </p:nvSpPr>
        <p:spPr bwMode="auto">
          <a:xfrm>
            <a:off x="228600" y="22860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buClrTx/>
              <a:buSzTx/>
              <a:buFontTx/>
              <a:buNone/>
            </a:pPr>
            <a:r>
              <a:rPr lang="en-US" altLang="zh-CN" sz="5400" i="0" u="none">
                <a:solidFill>
                  <a:srgbClr val="800000"/>
                </a:solidFill>
                <a:latin typeface="隶书" pitchFamily="49" charset="-122"/>
              </a:rPr>
              <a:t>Windows</a:t>
            </a:r>
            <a:r>
              <a:rPr lang="zh-CN" altLang="en-US" sz="5400" i="0" u="none">
                <a:solidFill>
                  <a:srgbClr val="800000"/>
                </a:solidFill>
                <a:latin typeface="隶书" pitchFamily="49" charset="-122"/>
              </a:rPr>
              <a:t>操作系统</a:t>
            </a:r>
          </a:p>
        </p:txBody>
      </p:sp>
      <p:pic>
        <p:nvPicPr>
          <p:cNvPr id="10138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293937"/>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048000"/>
            <a:ext cx="3460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5" name="Text Box 9"/>
          <p:cNvSpPr txBox="1">
            <a:spLocks noChangeArrowheads="1"/>
          </p:cNvSpPr>
          <p:nvPr/>
        </p:nvSpPr>
        <p:spPr bwMode="auto">
          <a:xfrm>
            <a:off x="1600200" y="1438275"/>
            <a:ext cx="4191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i="0" u="none">
                <a:solidFill>
                  <a:srgbClr val="4D4D4D"/>
                </a:solidFill>
                <a:latin typeface="幼圆" pitchFamily="49" charset="-122"/>
              </a:rPr>
              <a:t>图形用户界面技术</a:t>
            </a:r>
          </a:p>
        </p:txBody>
      </p:sp>
      <p:pic>
        <p:nvPicPr>
          <p:cNvPr id="10138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1587500"/>
            <a:ext cx="3460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7" name="Rectangle 11"/>
          <p:cNvSpPr>
            <a:spLocks noChangeArrowheads="1"/>
          </p:cNvSpPr>
          <p:nvPr/>
        </p:nvSpPr>
        <p:spPr bwMode="auto">
          <a:xfrm>
            <a:off x="1524000" y="3611562"/>
            <a:ext cx="6629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i="0" u="none">
                <a:solidFill>
                  <a:srgbClr val="4D4D4D"/>
                </a:solidFill>
                <a:latin typeface="幼圆" pitchFamily="49" charset="-122"/>
              </a:rPr>
              <a:t>计算机管理</a:t>
            </a:r>
          </a:p>
        </p:txBody>
      </p:sp>
      <p:sp>
        <p:nvSpPr>
          <p:cNvPr id="101388" name="Rectangle 12"/>
          <p:cNvSpPr>
            <a:spLocks noChangeArrowheads="1"/>
          </p:cNvSpPr>
          <p:nvPr/>
        </p:nvSpPr>
        <p:spPr bwMode="auto">
          <a:xfrm>
            <a:off x="1524000" y="4297362"/>
            <a:ext cx="6629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i="0" u="none">
                <a:solidFill>
                  <a:srgbClr val="4D4D4D"/>
                </a:solidFill>
                <a:latin typeface="幼圆" pitchFamily="49" charset="-122"/>
              </a:rPr>
              <a:t>使用联机帮助系统</a:t>
            </a:r>
          </a:p>
        </p:txBody>
      </p:sp>
      <p:sp>
        <p:nvSpPr>
          <p:cNvPr id="101389" name="Rectangle 13"/>
          <p:cNvSpPr>
            <a:spLocks noChangeArrowheads="1"/>
          </p:cNvSpPr>
          <p:nvPr/>
        </p:nvSpPr>
        <p:spPr bwMode="auto">
          <a:xfrm>
            <a:off x="1524000" y="4983162"/>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i="0" u="none">
                <a:solidFill>
                  <a:srgbClr val="4D4D4D"/>
                </a:solidFill>
                <a:latin typeface="幼圆" pitchFamily="49" charset="-122"/>
              </a:rPr>
              <a:t>中文输入方法</a:t>
            </a:r>
          </a:p>
        </p:txBody>
      </p:sp>
      <p:pic>
        <p:nvPicPr>
          <p:cNvPr id="10139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3763962"/>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1"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449762"/>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2"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5135562"/>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AAF1A5BD-9092-4ED6-B1DA-1450F5F1FB2C}" type="slidenum">
              <a:rPr lang="en-US" altLang="zh-CN" smtClean="0"/>
              <a:pPr>
                <a:defRPr/>
              </a:pPr>
              <a:t>56</a:t>
            </a:fld>
            <a:endParaRPr lang="en-US" altLang="zh-CN"/>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Rectangle 2"/>
          <p:cNvSpPr>
            <a:spLocks noGrp="1" noChangeArrowheads="1"/>
          </p:cNvSpPr>
          <p:nvPr>
            <p:ph type="title"/>
          </p:nvPr>
        </p:nvSpPr>
        <p:spPr bwMode="auto">
          <a:xfrm>
            <a:off x="0" y="0"/>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程序管理</a:t>
            </a:r>
          </a:p>
        </p:txBody>
      </p:sp>
      <p:graphicFrame>
        <p:nvGraphicFramePr>
          <p:cNvPr id="102403" name="Object 3"/>
          <p:cNvGraphicFramePr>
            <a:graphicFrameLocks noChangeAspect="1"/>
          </p:cNvGraphicFramePr>
          <p:nvPr/>
        </p:nvGraphicFramePr>
        <p:xfrm>
          <a:off x="969963" y="1868488"/>
          <a:ext cx="346075" cy="341312"/>
        </p:xfrm>
        <a:graphic>
          <a:graphicData uri="http://schemas.openxmlformats.org/presentationml/2006/ole">
            <mc:AlternateContent xmlns:mc="http://schemas.openxmlformats.org/markup-compatibility/2006">
              <mc:Choice xmlns:v="urn:schemas-microsoft-com:vml" Requires="v">
                <p:oleObj spid="_x0000_s103030" name="BMP 图象" r:id="rId4" imgW="685714" imgH="676369" progId="Paint.Picture">
                  <p:embed/>
                </p:oleObj>
              </mc:Choice>
              <mc:Fallback>
                <p:oleObj name="BMP 图象" r:id="rId4" imgW="685714" imgH="676369" progId="Paint.Picture">
                  <p:embed/>
                  <p:pic>
                    <p:nvPicPr>
                      <p:cNvPr id="0" name="Object 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963" y="186848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04" name="Object 4"/>
          <p:cNvGraphicFramePr>
            <a:graphicFrameLocks noChangeAspect="1"/>
          </p:cNvGraphicFramePr>
          <p:nvPr/>
        </p:nvGraphicFramePr>
        <p:xfrm>
          <a:off x="969963" y="3163888"/>
          <a:ext cx="346075" cy="341312"/>
        </p:xfrm>
        <a:graphic>
          <a:graphicData uri="http://schemas.openxmlformats.org/presentationml/2006/ole">
            <mc:AlternateContent xmlns:mc="http://schemas.openxmlformats.org/markup-compatibility/2006">
              <mc:Choice xmlns:v="urn:schemas-microsoft-com:vml" Requires="v">
                <p:oleObj spid="_x0000_s103031" name="BMP 图象" r:id="rId6" imgW="685714" imgH="676369" progId="Paint.Picture">
                  <p:embed/>
                </p:oleObj>
              </mc:Choice>
              <mc:Fallback>
                <p:oleObj name="BMP 图象" r:id="rId6" imgW="685714" imgH="676369" progId="Paint.Picture">
                  <p:embed/>
                  <p:pic>
                    <p:nvPicPr>
                      <p:cNvPr id="0" name="Object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963" y="316388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9237" name="Text Box 5"/>
          <p:cNvSpPr txBox="1">
            <a:spLocks noChangeArrowheads="1"/>
          </p:cNvSpPr>
          <p:nvPr/>
        </p:nvSpPr>
        <p:spPr bwMode="auto">
          <a:xfrm>
            <a:off x="1350963" y="1630363"/>
            <a:ext cx="6573837" cy="383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buClrTx/>
              <a:buSzTx/>
              <a:buFontTx/>
              <a:buNone/>
              <a:defRPr/>
            </a:pPr>
            <a:r>
              <a:rPr kumimoji="0" lang="zh-CN" altLang="en-US" sz="2800" i="0" u="none">
                <a:solidFill>
                  <a:schemeClr val="hlink"/>
                </a:solidFill>
                <a:latin typeface="Times New Roman" pitchFamily="18" charset="0"/>
                <a:ea typeface="幼圆" pitchFamily="49" charset="-122"/>
              </a:rPr>
              <a:t>程序的</a:t>
            </a:r>
            <a:r>
              <a:rPr kumimoji="0" lang="zh-CN" altLang="en-US" sz="2800" i="0" u="none">
                <a:solidFill>
                  <a:srgbClr val="000000"/>
                </a:solidFill>
                <a:effectLst>
                  <a:outerShdw blurRad="38100" dist="38100" dir="2700000" algn="tl">
                    <a:srgbClr val="C0C0C0"/>
                  </a:outerShdw>
                </a:effectLst>
                <a:latin typeface="Times New Roman" pitchFamily="18" charset="0"/>
                <a:ea typeface="幼圆" pitchFamily="49" charset="-122"/>
              </a:rPr>
              <a:t>概念</a:t>
            </a:r>
          </a:p>
          <a:p>
            <a:pPr>
              <a:buClrTx/>
              <a:buSzTx/>
              <a:buFontTx/>
              <a:buNone/>
              <a:defRPr/>
            </a:pPr>
            <a:r>
              <a:rPr kumimoji="0" lang="zh-CN" altLang="en-US" sz="2000" i="0" u="none">
                <a:solidFill>
                  <a:schemeClr val="hlink"/>
                </a:solidFill>
                <a:latin typeface="Times New Roman" pitchFamily="18" charset="0"/>
                <a:ea typeface="幼圆" pitchFamily="49" charset="-122"/>
              </a:rPr>
              <a:t>程序以文件的形式存放，它是指能够实现某种功能的一类</a:t>
            </a:r>
          </a:p>
          <a:p>
            <a:pPr>
              <a:buClrTx/>
              <a:buSzTx/>
              <a:buFontTx/>
              <a:buNone/>
              <a:defRPr/>
            </a:pPr>
            <a:r>
              <a:rPr kumimoji="0" lang="zh-CN" altLang="en-US" sz="2000" i="0" u="none">
                <a:solidFill>
                  <a:schemeClr val="hlink"/>
                </a:solidFill>
                <a:latin typeface="Times New Roman" pitchFamily="18" charset="0"/>
                <a:ea typeface="幼圆" pitchFamily="49" charset="-122"/>
              </a:rPr>
              <a:t>文件。通常，我们把这类文件称作执行文件（</a:t>
            </a:r>
            <a:r>
              <a:rPr kumimoji="0" lang="en-US" altLang="zh-CN" sz="2000" i="0" u="none">
                <a:solidFill>
                  <a:schemeClr val="hlink"/>
                </a:solidFill>
                <a:latin typeface="Times New Roman" pitchFamily="18" charset="0"/>
                <a:ea typeface="幼圆" pitchFamily="49" charset="-122"/>
              </a:rPr>
              <a:t>.EXE</a:t>
            </a:r>
            <a:r>
              <a:rPr kumimoji="0" lang="zh-CN" altLang="en-US" sz="2000" i="0" u="none">
                <a:solidFill>
                  <a:schemeClr val="hlink"/>
                </a:solidFill>
                <a:latin typeface="Times New Roman" pitchFamily="18" charset="0"/>
                <a:ea typeface="幼圆" pitchFamily="49" charset="-122"/>
              </a:rPr>
              <a:t>）。</a:t>
            </a:r>
            <a:endParaRPr kumimoji="0" lang="zh-CN" altLang="en-US" sz="2400" i="0" u="none">
              <a:solidFill>
                <a:schemeClr val="hlink"/>
              </a:solidFill>
              <a:latin typeface="Times New Roman" pitchFamily="18" charset="0"/>
              <a:ea typeface="幼圆" pitchFamily="49" charset="-122"/>
            </a:endParaRPr>
          </a:p>
          <a:p>
            <a:pPr>
              <a:lnSpc>
                <a:spcPct val="150000"/>
              </a:lnSpc>
              <a:buClrTx/>
              <a:buSzTx/>
              <a:buFontTx/>
              <a:buNone/>
              <a:defRPr/>
            </a:pPr>
            <a:r>
              <a:rPr kumimoji="0" lang="zh-CN" altLang="en-US" sz="2800" i="0" u="none">
                <a:solidFill>
                  <a:schemeClr val="hlink"/>
                </a:solidFill>
                <a:latin typeface="Times New Roman" pitchFamily="18" charset="0"/>
                <a:ea typeface="幼圆" pitchFamily="49" charset="-122"/>
              </a:rPr>
              <a:t>程序的</a:t>
            </a:r>
            <a:r>
              <a:rPr kumimoji="0" lang="zh-CN" altLang="en-US" sz="2800" i="0" u="none">
                <a:solidFill>
                  <a:srgbClr val="000000"/>
                </a:solidFill>
                <a:effectLst>
                  <a:outerShdw blurRad="38100" dist="38100" dir="2700000" algn="tl">
                    <a:srgbClr val="C0C0C0"/>
                  </a:outerShdw>
                </a:effectLst>
                <a:latin typeface="Times New Roman" pitchFamily="18" charset="0"/>
                <a:ea typeface="幼圆" pitchFamily="49" charset="-122"/>
              </a:rPr>
              <a:t>基本操作</a:t>
            </a:r>
          </a:p>
          <a:p>
            <a:pPr>
              <a:buClrTx/>
              <a:buSzTx/>
              <a:buFontTx/>
              <a:buNone/>
              <a:defRPr/>
            </a:pPr>
            <a:r>
              <a:rPr kumimoji="0" lang="zh-CN" altLang="en-US" sz="2000" i="0" u="none">
                <a:solidFill>
                  <a:schemeClr val="hlink"/>
                </a:solidFill>
                <a:latin typeface="Times New Roman" pitchFamily="18" charset="0"/>
                <a:ea typeface="幼圆" pitchFamily="49" charset="-122"/>
              </a:rPr>
              <a:t>创建（安装）、运行、创建快捷方式、删除</a:t>
            </a:r>
            <a:endParaRPr kumimoji="0" lang="zh-CN" altLang="en-US" sz="2800" i="0" u="none">
              <a:solidFill>
                <a:schemeClr val="hlink"/>
              </a:solidFill>
              <a:latin typeface="Times New Roman" pitchFamily="18" charset="0"/>
              <a:ea typeface="幼圆" pitchFamily="49" charset="-122"/>
            </a:endParaRPr>
          </a:p>
          <a:p>
            <a:pPr>
              <a:lnSpc>
                <a:spcPct val="150000"/>
              </a:lnSpc>
              <a:buClrTx/>
              <a:buSzTx/>
              <a:buFontTx/>
              <a:buNone/>
              <a:defRPr/>
            </a:pPr>
            <a:r>
              <a:rPr kumimoji="0" lang="zh-CN" altLang="en-US" sz="2800" i="0" u="none">
                <a:solidFill>
                  <a:schemeClr val="hlink"/>
                </a:solidFill>
                <a:latin typeface="Times New Roman" pitchFamily="18" charset="0"/>
                <a:ea typeface="幼圆" pitchFamily="49" charset="-122"/>
              </a:rPr>
              <a:t>程序间的</a:t>
            </a:r>
            <a:r>
              <a:rPr kumimoji="0" lang="zh-CN" altLang="en-US" sz="2800" i="0" u="none">
                <a:solidFill>
                  <a:srgbClr val="000000"/>
                </a:solidFill>
                <a:effectLst>
                  <a:outerShdw blurRad="38100" dist="38100" dir="2700000" algn="tl">
                    <a:srgbClr val="C0C0C0"/>
                  </a:outerShdw>
                </a:effectLst>
                <a:latin typeface="Times New Roman" pitchFamily="18" charset="0"/>
                <a:ea typeface="幼圆" pitchFamily="49" charset="-122"/>
              </a:rPr>
              <a:t>切换</a:t>
            </a:r>
          </a:p>
          <a:p>
            <a:pPr>
              <a:buClrTx/>
              <a:buSzTx/>
              <a:buFontTx/>
              <a:buNone/>
              <a:defRPr/>
            </a:pPr>
            <a:r>
              <a:rPr kumimoji="0" lang="zh-CN" altLang="en-US" sz="2000" i="0" u="none">
                <a:solidFill>
                  <a:schemeClr val="hlink"/>
                </a:solidFill>
                <a:latin typeface="Times New Roman" pitchFamily="18" charset="0"/>
                <a:ea typeface="幼圆" pitchFamily="49" charset="-122"/>
              </a:rPr>
              <a:t>任务栏、</a:t>
            </a:r>
            <a:r>
              <a:rPr kumimoji="0" lang="en-US" altLang="zh-CN" sz="2000" i="0" u="none">
                <a:solidFill>
                  <a:schemeClr val="hlink"/>
                </a:solidFill>
                <a:latin typeface="Times New Roman" pitchFamily="18" charset="0"/>
                <a:ea typeface="幼圆" pitchFamily="49" charset="-122"/>
              </a:rPr>
              <a:t>Alt+Tab</a:t>
            </a:r>
            <a:endParaRPr kumimoji="0" lang="en-US" altLang="zh-CN" sz="2400" i="0" u="none">
              <a:solidFill>
                <a:schemeClr val="hlink"/>
              </a:solidFill>
              <a:latin typeface="Times New Roman" pitchFamily="18" charset="0"/>
              <a:ea typeface="幼圆" pitchFamily="49" charset="-122"/>
            </a:endParaRPr>
          </a:p>
          <a:p>
            <a:pPr>
              <a:lnSpc>
                <a:spcPct val="150000"/>
              </a:lnSpc>
              <a:buClrTx/>
              <a:buSzTx/>
              <a:buFontTx/>
              <a:buNone/>
              <a:defRPr/>
            </a:pPr>
            <a:r>
              <a:rPr kumimoji="0" lang="zh-CN" altLang="en-US" sz="2800" i="0" u="none">
                <a:solidFill>
                  <a:schemeClr val="hlink"/>
                </a:solidFill>
                <a:latin typeface="Times New Roman" pitchFamily="18" charset="0"/>
                <a:ea typeface="幼圆" pitchFamily="49" charset="-122"/>
              </a:rPr>
              <a:t>程序间的</a:t>
            </a:r>
            <a:r>
              <a:rPr kumimoji="0" lang="zh-CN" altLang="en-US" sz="2800" i="0" u="none">
                <a:solidFill>
                  <a:srgbClr val="000000"/>
                </a:solidFill>
                <a:effectLst>
                  <a:outerShdw blurRad="38100" dist="38100" dir="2700000" algn="tl">
                    <a:srgbClr val="C0C0C0"/>
                  </a:outerShdw>
                </a:effectLst>
                <a:latin typeface="Times New Roman" pitchFamily="18" charset="0"/>
                <a:ea typeface="幼圆" pitchFamily="49" charset="-122"/>
              </a:rPr>
              <a:t>资源共享</a:t>
            </a:r>
          </a:p>
        </p:txBody>
      </p:sp>
      <p:graphicFrame>
        <p:nvGraphicFramePr>
          <p:cNvPr id="102406" name="Object 6"/>
          <p:cNvGraphicFramePr>
            <a:graphicFrameLocks noChangeAspect="1"/>
          </p:cNvGraphicFramePr>
          <p:nvPr/>
        </p:nvGraphicFramePr>
        <p:xfrm>
          <a:off x="969963" y="4114800"/>
          <a:ext cx="346075" cy="341313"/>
        </p:xfrm>
        <a:graphic>
          <a:graphicData uri="http://schemas.openxmlformats.org/presentationml/2006/ole">
            <mc:AlternateContent xmlns:mc="http://schemas.openxmlformats.org/markup-compatibility/2006">
              <mc:Choice xmlns:v="urn:schemas-microsoft-com:vml" Requires="v">
                <p:oleObj spid="_x0000_s103032" name="BMP 图象" r:id="rId7" imgW="685714" imgH="676369" progId="Paint.Picture">
                  <p:embed/>
                </p:oleObj>
              </mc:Choice>
              <mc:Fallback>
                <p:oleObj name="BMP 图象" r:id="rId7" imgW="685714" imgH="676369" progId="Paint.Picture">
                  <p:embed/>
                  <p:pic>
                    <p:nvPicPr>
                      <p:cNvPr id="0" name="Object 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963" y="41148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07" name="Object 7"/>
          <p:cNvGraphicFramePr>
            <a:graphicFrameLocks noChangeAspect="1"/>
          </p:cNvGraphicFramePr>
          <p:nvPr/>
        </p:nvGraphicFramePr>
        <p:xfrm>
          <a:off x="969963" y="5029200"/>
          <a:ext cx="346075" cy="341313"/>
        </p:xfrm>
        <a:graphic>
          <a:graphicData uri="http://schemas.openxmlformats.org/presentationml/2006/ole">
            <mc:AlternateContent xmlns:mc="http://schemas.openxmlformats.org/markup-compatibility/2006">
              <mc:Choice xmlns:v="urn:schemas-microsoft-com:vml" Requires="v">
                <p:oleObj spid="_x0000_s103033" name="BMP 图象" r:id="rId8" imgW="685714" imgH="676369" progId="Paint.Picture">
                  <p:embed/>
                </p:oleObj>
              </mc:Choice>
              <mc:Fallback>
                <p:oleObj name="BMP 图象" r:id="rId8" imgW="685714" imgH="676369" progId="Paint.Picture">
                  <p:embed/>
                  <p:pic>
                    <p:nvPicPr>
                      <p:cNvPr id="0" name="Object 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963" y="50292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08" name="Object 8"/>
          <p:cNvGraphicFramePr>
            <a:graphicFrameLocks noChangeAspect="1"/>
          </p:cNvGraphicFramePr>
          <p:nvPr/>
        </p:nvGraphicFramePr>
        <p:xfrm>
          <a:off x="8077200" y="1828800"/>
          <a:ext cx="742950" cy="752475"/>
        </p:xfrm>
        <a:graphic>
          <a:graphicData uri="http://schemas.openxmlformats.org/presentationml/2006/ole">
            <mc:AlternateContent xmlns:mc="http://schemas.openxmlformats.org/markup-compatibility/2006">
              <mc:Choice xmlns:v="urn:schemas-microsoft-com:vml" Requires="v">
                <p:oleObj spid="_x0000_s103034" name="BMP 图象" r:id="rId9" imgW="743054" imgH="752381" progId="Paint.Picture">
                  <p:embed/>
                </p:oleObj>
              </mc:Choice>
              <mc:Fallback>
                <p:oleObj name="BMP 图象" r:id="rId9" imgW="743054" imgH="752381" progId="Paint.Picture">
                  <p:embed/>
                  <p:pic>
                    <p:nvPicPr>
                      <p:cNvPr id="0" name="Object 8"/>
                      <p:cNvPicPr>
                        <a:picLocks noChangeAspect="1" noChangeArrowheads="1"/>
                      </p:cNvPicPr>
                      <p:nvPr/>
                    </p:nvPicPr>
                    <p:blipFill>
                      <a:blip r:embed="rId10">
                        <a:clrChange>
                          <a:clrFrom>
                            <a:srgbClr val="4000FF"/>
                          </a:clrFrom>
                          <a:clrTo>
                            <a:srgbClr val="4000FF">
                              <a:alpha val="0"/>
                            </a:srgbClr>
                          </a:clrTo>
                        </a:clrChange>
                        <a:extLst>
                          <a:ext uri="{28A0092B-C50C-407E-A947-70E740481C1C}">
                            <a14:useLocalDpi xmlns:a14="http://schemas.microsoft.com/office/drawing/2010/main" val="0"/>
                          </a:ext>
                        </a:extLst>
                      </a:blip>
                      <a:srcRect/>
                      <a:stretch>
                        <a:fillRect/>
                      </a:stretch>
                    </p:blipFill>
                    <p:spPr bwMode="auto">
                      <a:xfrm>
                        <a:off x="8077200" y="1828800"/>
                        <a:ext cx="742950" cy="7524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102409" name="Object 9"/>
          <p:cNvGraphicFramePr>
            <a:graphicFrameLocks noChangeAspect="1"/>
          </p:cNvGraphicFramePr>
          <p:nvPr/>
        </p:nvGraphicFramePr>
        <p:xfrm>
          <a:off x="8077200" y="2895600"/>
          <a:ext cx="647700" cy="685800"/>
        </p:xfrm>
        <a:graphic>
          <a:graphicData uri="http://schemas.openxmlformats.org/presentationml/2006/ole">
            <mc:AlternateContent xmlns:mc="http://schemas.openxmlformats.org/markup-compatibility/2006">
              <mc:Choice xmlns:v="urn:schemas-microsoft-com:vml" Requires="v">
                <p:oleObj spid="_x0000_s103035" name="BMP 图象" r:id="rId11" imgW="647619" imgH="685714" progId="Paint.Picture">
                  <p:embed/>
                </p:oleObj>
              </mc:Choice>
              <mc:Fallback>
                <p:oleObj name="BMP 图象" r:id="rId11" imgW="647619" imgH="685714" progId="Paint.Picture">
                  <p:embed/>
                  <p:pic>
                    <p:nvPicPr>
                      <p:cNvPr id="0" name="Object 9"/>
                      <p:cNvPicPr>
                        <a:picLocks noChangeAspect="1" noChangeArrowheads="1"/>
                      </p:cNvPicPr>
                      <p:nvPr/>
                    </p:nvPicPr>
                    <p:blipFill>
                      <a:blip r:embed="rId12">
                        <a:clrChange>
                          <a:clrFrom>
                            <a:srgbClr val="FF8040"/>
                          </a:clrFrom>
                          <a:clrTo>
                            <a:srgbClr val="FF8040">
                              <a:alpha val="0"/>
                            </a:srgbClr>
                          </a:clrTo>
                        </a:clrChange>
                        <a:extLst>
                          <a:ext uri="{28A0092B-C50C-407E-A947-70E740481C1C}">
                            <a14:useLocalDpi xmlns:a14="http://schemas.microsoft.com/office/drawing/2010/main" val="0"/>
                          </a:ext>
                        </a:extLst>
                      </a:blip>
                      <a:srcRect/>
                      <a:stretch>
                        <a:fillRect/>
                      </a:stretch>
                    </p:blipFill>
                    <p:spPr bwMode="auto">
                      <a:xfrm>
                        <a:off x="8077200" y="2895600"/>
                        <a:ext cx="647700" cy="685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102410" name="Object 10"/>
          <p:cNvGraphicFramePr>
            <a:graphicFrameLocks noChangeAspect="1"/>
          </p:cNvGraphicFramePr>
          <p:nvPr/>
        </p:nvGraphicFramePr>
        <p:xfrm>
          <a:off x="8077200" y="3886200"/>
          <a:ext cx="714375" cy="704850"/>
        </p:xfrm>
        <a:graphic>
          <a:graphicData uri="http://schemas.openxmlformats.org/presentationml/2006/ole">
            <mc:AlternateContent xmlns:mc="http://schemas.openxmlformats.org/markup-compatibility/2006">
              <mc:Choice xmlns:v="urn:schemas-microsoft-com:vml" Requires="v">
                <p:oleObj spid="_x0000_s103036" name="BMP 图象" r:id="rId13" imgW="714286" imgH="704948" progId="Paint.Picture">
                  <p:embed/>
                </p:oleObj>
              </mc:Choice>
              <mc:Fallback>
                <p:oleObj name="BMP 图象" r:id="rId13" imgW="714286" imgH="704948" progId="Paint.Picture">
                  <p:embed/>
                  <p:pic>
                    <p:nvPicPr>
                      <p:cNvPr id="0" name="Object 10"/>
                      <p:cNvPicPr>
                        <a:picLocks noChangeAspect="1" noChangeArrowheads="1"/>
                      </p:cNvPicPr>
                      <p:nvPr/>
                    </p:nvPicPr>
                    <p:blipFill>
                      <a:blip r:embed="rId14">
                        <a:clrChange>
                          <a:clrFrom>
                            <a:srgbClr val="FF8040"/>
                          </a:clrFrom>
                          <a:clrTo>
                            <a:srgbClr val="FF8040">
                              <a:alpha val="0"/>
                            </a:srgbClr>
                          </a:clrTo>
                        </a:clrChange>
                        <a:extLst>
                          <a:ext uri="{28A0092B-C50C-407E-A947-70E740481C1C}">
                            <a14:useLocalDpi xmlns:a14="http://schemas.microsoft.com/office/drawing/2010/main" val="0"/>
                          </a:ext>
                        </a:extLst>
                      </a:blip>
                      <a:srcRect/>
                      <a:stretch>
                        <a:fillRect/>
                      </a:stretch>
                    </p:blipFill>
                    <p:spPr bwMode="auto">
                      <a:xfrm>
                        <a:off x="8077200" y="3886200"/>
                        <a:ext cx="714375" cy="7048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102411" name="Object 11"/>
          <p:cNvGraphicFramePr>
            <a:graphicFrameLocks noChangeAspect="1"/>
          </p:cNvGraphicFramePr>
          <p:nvPr/>
        </p:nvGraphicFramePr>
        <p:xfrm>
          <a:off x="8077200" y="4800600"/>
          <a:ext cx="714375" cy="762000"/>
        </p:xfrm>
        <a:graphic>
          <a:graphicData uri="http://schemas.openxmlformats.org/presentationml/2006/ole">
            <mc:AlternateContent xmlns:mc="http://schemas.openxmlformats.org/markup-compatibility/2006">
              <mc:Choice xmlns:v="urn:schemas-microsoft-com:vml" Requires="v">
                <p:oleObj spid="_x0000_s103037" name="BMP 图象" r:id="rId15" imgW="714286" imgH="762106" progId="Paint.Picture">
                  <p:embed/>
                </p:oleObj>
              </mc:Choice>
              <mc:Fallback>
                <p:oleObj name="BMP 图象" r:id="rId15" imgW="714286" imgH="762106" progId="Paint.Picture">
                  <p:embed/>
                  <p:pic>
                    <p:nvPicPr>
                      <p:cNvPr id="0" name="Object 11"/>
                      <p:cNvPicPr>
                        <a:picLocks noChangeAspect="1" noChangeArrowheads="1"/>
                      </p:cNvPicPr>
                      <p:nvPr/>
                    </p:nvPicPr>
                    <p:blipFill>
                      <a:blip r:embed="rId16">
                        <a:clrChange>
                          <a:clrFrom>
                            <a:srgbClr val="FF00FF"/>
                          </a:clrFrom>
                          <a:clrTo>
                            <a:srgbClr val="FF00FF">
                              <a:alpha val="0"/>
                            </a:srgbClr>
                          </a:clrTo>
                        </a:clrChange>
                        <a:extLst>
                          <a:ext uri="{28A0092B-C50C-407E-A947-70E740481C1C}">
                            <a14:useLocalDpi xmlns:a14="http://schemas.microsoft.com/office/drawing/2010/main" val="0"/>
                          </a:ext>
                        </a:extLst>
                      </a:blip>
                      <a:srcRect/>
                      <a:stretch>
                        <a:fillRect/>
                      </a:stretch>
                    </p:blipFill>
                    <p:spPr bwMode="auto">
                      <a:xfrm>
                        <a:off x="8077200" y="4800600"/>
                        <a:ext cx="714375" cy="7620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102412" name="Object 12"/>
          <p:cNvGraphicFramePr>
            <a:graphicFrameLocks noChangeAspect="1"/>
          </p:cNvGraphicFramePr>
          <p:nvPr/>
        </p:nvGraphicFramePr>
        <p:xfrm>
          <a:off x="6096000" y="4191000"/>
          <a:ext cx="628650" cy="628650"/>
        </p:xfrm>
        <a:graphic>
          <a:graphicData uri="http://schemas.openxmlformats.org/presentationml/2006/ole">
            <mc:AlternateContent xmlns:mc="http://schemas.openxmlformats.org/markup-compatibility/2006">
              <mc:Choice xmlns:v="urn:schemas-microsoft-com:vml" Requires="v">
                <p:oleObj spid="_x0000_s103038" name="BMP 图象" r:id="rId17" imgW="628571" imgH="628571" progId="Paint.Picture">
                  <p:embed/>
                </p:oleObj>
              </mc:Choice>
              <mc:Fallback>
                <p:oleObj name="BMP 图象" r:id="rId17" imgW="628571" imgH="628571" progId="Paint.Picture">
                  <p:embed/>
                  <p:pic>
                    <p:nvPicPr>
                      <p:cNvPr id="0" name="Object 12"/>
                      <p:cNvPicPr>
                        <a:picLocks noChangeAspect="1" noChangeArrowheads="1"/>
                      </p:cNvPicPr>
                      <p:nvPr/>
                    </p:nvPicPr>
                    <p:blipFill>
                      <a:blip r:embed="rId18">
                        <a:clrChange>
                          <a:clrFrom>
                            <a:srgbClr val="FF8040"/>
                          </a:clrFrom>
                          <a:clrTo>
                            <a:srgbClr val="FF8040">
                              <a:alpha val="0"/>
                            </a:srgbClr>
                          </a:clrTo>
                        </a:clrChange>
                        <a:extLst>
                          <a:ext uri="{28A0092B-C50C-407E-A947-70E740481C1C}">
                            <a14:useLocalDpi xmlns:a14="http://schemas.microsoft.com/office/drawing/2010/main" val="0"/>
                          </a:ext>
                        </a:extLst>
                      </a:blip>
                      <a:srcRect/>
                      <a:stretch>
                        <a:fillRect/>
                      </a:stretch>
                    </p:blipFill>
                    <p:spPr bwMode="auto">
                      <a:xfrm>
                        <a:off x="6096000" y="4191000"/>
                        <a:ext cx="628650" cy="6286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102413" name="Text Box 13"/>
          <p:cNvSpPr txBox="1">
            <a:spLocks noChangeArrowheads="1"/>
          </p:cNvSpPr>
          <p:nvPr/>
        </p:nvSpPr>
        <p:spPr bwMode="auto">
          <a:xfrm>
            <a:off x="5791200" y="4724400"/>
            <a:ext cx="1108075" cy="4572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algn="ctr" eaLnBrk="1" hangingPunct="1">
              <a:buClrTx/>
              <a:buSzTx/>
              <a:buFontTx/>
              <a:buNone/>
            </a:pPr>
            <a:r>
              <a:rPr kumimoji="0" lang="zh-CN" altLang="en-US" sz="2400" i="0" u="none">
                <a:solidFill>
                  <a:schemeClr val="tx1"/>
                </a:solidFill>
                <a:latin typeface="Times New Roman" pitchFamily="18" charset="0"/>
                <a:ea typeface="幼圆" pitchFamily="49" charset="-122"/>
              </a:rPr>
              <a:t>剪贴板</a:t>
            </a:r>
          </a:p>
        </p:txBody>
      </p:sp>
      <p:graphicFrame>
        <p:nvGraphicFramePr>
          <p:cNvPr id="102414" name="Object 14"/>
          <p:cNvGraphicFramePr>
            <a:graphicFrameLocks noChangeAspect="1"/>
          </p:cNvGraphicFramePr>
          <p:nvPr/>
        </p:nvGraphicFramePr>
        <p:xfrm>
          <a:off x="7315200" y="5486400"/>
          <a:ext cx="561975" cy="714375"/>
        </p:xfrm>
        <a:graphic>
          <a:graphicData uri="http://schemas.openxmlformats.org/presentationml/2006/ole">
            <mc:AlternateContent xmlns:mc="http://schemas.openxmlformats.org/markup-compatibility/2006">
              <mc:Choice xmlns:v="urn:schemas-microsoft-com:vml" Requires="v">
                <p:oleObj spid="_x0000_s103039" name="BMP 图象" r:id="rId19" imgW="561905" imgH="714286" progId="Paint.Picture">
                  <p:embed/>
                </p:oleObj>
              </mc:Choice>
              <mc:Fallback>
                <p:oleObj name="BMP 图象" r:id="rId19" imgW="561905" imgH="714286" progId="Paint.Picture">
                  <p:embed/>
                  <p:pic>
                    <p:nvPicPr>
                      <p:cNvPr id="0" name="Object 14"/>
                      <p:cNvPicPr>
                        <a:picLocks noChangeAspect="1" noChangeArrowheads="1"/>
                      </p:cNvPicPr>
                      <p:nvPr/>
                    </p:nvPicPr>
                    <p:blipFill>
                      <a:blip r:embed="rId20">
                        <a:clrChange>
                          <a:clrFrom>
                            <a:srgbClr val="800080"/>
                          </a:clrFrom>
                          <a:clrTo>
                            <a:srgbClr val="800080">
                              <a:alpha val="0"/>
                            </a:srgbClr>
                          </a:clrTo>
                        </a:clrChange>
                        <a:extLst>
                          <a:ext uri="{28A0092B-C50C-407E-A947-70E740481C1C}">
                            <a14:useLocalDpi xmlns:a14="http://schemas.microsoft.com/office/drawing/2010/main" val="0"/>
                          </a:ext>
                        </a:extLst>
                      </a:blip>
                      <a:srcRect/>
                      <a:stretch>
                        <a:fillRect/>
                      </a:stretch>
                    </p:blipFill>
                    <p:spPr bwMode="auto">
                      <a:xfrm>
                        <a:off x="7315200" y="5486400"/>
                        <a:ext cx="561975" cy="7143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102415" name="Object 15"/>
          <p:cNvGraphicFramePr>
            <a:graphicFrameLocks noChangeAspect="1"/>
          </p:cNvGraphicFramePr>
          <p:nvPr/>
        </p:nvGraphicFramePr>
        <p:xfrm>
          <a:off x="6134100" y="5562600"/>
          <a:ext cx="647700" cy="685800"/>
        </p:xfrm>
        <a:graphic>
          <a:graphicData uri="http://schemas.openxmlformats.org/presentationml/2006/ole">
            <mc:AlternateContent xmlns:mc="http://schemas.openxmlformats.org/markup-compatibility/2006">
              <mc:Choice xmlns:v="urn:schemas-microsoft-com:vml" Requires="v">
                <p:oleObj spid="_x0000_s103040" name="BMP 图象" r:id="rId21" imgW="647619" imgH="685714" progId="Paint.Picture">
                  <p:embed/>
                </p:oleObj>
              </mc:Choice>
              <mc:Fallback>
                <p:oleObj name="BMP 图象" r:id="rId21" imgW="647619" imgH="685714" progId="Paint.Picture">
                  <p:embed/>
                  <p:pic>
                    <p:nvPicPr>
                      <p:cNvPr id="0" name="Object 15"/>
                      <p:cNvPicPr>
                        <a:picLocks noChangeAspect="1" noChangeArrowheads="1"/>
                      </p:cNvPicPr>
                      <p:nvPr/>
                    </p:nvPicPr>
                    <p:blipFill>
                      <a:blip r:embed="rId22">
                        <a:clrChange>
                          <a:clrFrom>
                            <a:srgbClr val="800080"/>
                          </a:clrFrom>
                          <a:clrTo>
                            <a:srgbClr val="800080">
                              <a:alpha val="0"/>
                            </a:srgbClr>
                          </a:clrTo>
                        </a:clrChange>
                        <a:extLst>
                          <a:ext uri="{28A0092B-C50C-407E-A947-70E740481C1C}">
                            <a14:useLocalDpi xmlns:a14="http://schemas.microsoft.com/office/drawing/2010/main" val="0"/>
                          </a:ext>
                        </a:extLst>
                      </a:blip>
                      <a:srcRect/>
                      <a:stretch>
                        <a:fillRect/>
                      </a:stretch>
                    </p:blipFill>
                    <p:spPr bwMode="auto">
                      <a:xfrm>
                        <a:off x="6134100" y="5562600"/>
                        <a:ext cx="647700" cy="685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102416" name="Object 16"/>
          <p:cNvGraphicFramePr>
            <a:graphicFrameLocks noChangeAspect="1"/>
          </p:cNvGraphicFramePr>
          <p:nvPr/>
        </p:nvGraphicFramePr>
        <p:xfrm>
          <a:off x="4867275" y="5629275"/>
          <a:ext cx="695325" cy="619125"/>
        </p:xfrm>
        <a:graphic>
          <a:graphicData uri="http://schemas.openxmlformats.org/presentationml/2006/ole">
            <mc:AlternateContent xmlns:mc="http://schemas.openxmlformats.org/markup-compatibility/2006">
              <mc:Choice xmlns:v="urn:schemas-microsoft-com:vml" Requires="v">
                <p:oleObj spid="_x0000_s103041" name="BMP 图象" r:id="rId23" imgW="695238" imgH="619211" progId="Paint.Picture">
                  <p:embed/>
                </p:oleObj>
              </mc:Choice>
              <mc:Fallback>
                <p:oleObj name="BMP 图象" r:id="rId23" imgW="695238" imgH="619211" progId="Paint.Picture">
                  <p:embed/>
                  <p:pic>
                    <p:nvPicPr>
                      <p:cNvPr id="0" name="Object 16"/>
                      <p:cNvPicPr>
                        <a:picLocks noChangeAspect="1" noChangeArrowheads="1"/>
                      </p:cNvPicPr>
                      <p:nvPr/>
                    </p:nvPicPr>
                    <p:blipFill>
                      <a:blip r:embed="rId24">
                        <a:clrChange>
                          <a:clrFrom>
                            <a:srgbClr val="800080"/>
                          </a:clrFrom>
                          <a:clrTo>
                            <a:srgbClr val="800080">
                              <a:alpha val="0"/>
                            </a:srgbClr>
                          </a:clrTo>
                        </a:clrChange>
                        <a:extLst>
                          <a:ext uri="{28A0092B-C50C-407E-A947-70E740481C1C}">
                            <a14:useLocalDpi xmlns:a14="http://schemas.microsoft.com/office/drawing/2010/main" val="0"/>
                          </a:ext>
                        </a:extLst>
                      </a:blip>
                      <a:srcRect/>
                      <a:stretch>
                        <a:fillRect/>
                      </a:stretch>
                    </p:blipFill>
                    <p:spPr bwMode="auto">
                      <a:xfrm>
                        <a:off x="4867275" y="5629275"/>
                        <a:ext cx="695325" cy="6191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102417" name="Object 17"/>
          <p:cNvGraphicFramePr>
            <a:graphicFrameLocks noChangeAspect="1"/>
          </p:cNvGraphicFramePr>
          <p:nvPr/>
        </p:nvGraphicFramePr>
        <p:xfrm>
          <a:off x="3581400" y="5638800"/>
          <a:ext cx="657225" cy="647700"/>
        </p:xfrm>
        <a:graphic>
          <a:graphicData uri="http://schemas.openxmlformats.org/presentationml/2006/ole">
            <mc:AlternateContent xmlns:mc="http://schemas.openxmlformats.org/markup-compatibility/2006">
              <mc:Choice xmlns:v="urn:schemas-microsoft-com:vml" Requires="v">
                <p:oleObj spid="_x0000_s103042" name="BMP 图象" r:id="rId25" imgW="657317" imgH="647619" progId="Paint.Picture">
                  <p:embed/>
                </p:oleObj>
              </mc:Choice>
              <mc:Fallback>
                <p:oleObj name="BMP 图象" r:id="rId25" imgW="657317" imgH="647619" progId="Paint.Picture">
                  <p:embed/>
                  <p:pic>
                    <p:nvPicPr>
                      <p:cNvPr id="0" name="Object 17"/>
                      <p:cNvPicPr>
                        <a:picLocks noChangeAspect="1" noChangeArrowheads="1"/>
                      </p:cNvPicPr>
                      <p:nvPr/>
                    </p:nvPicPr>
                    <p:blipFill>
                      <a:blip r:embed="rId26">
                        <a:clrChange>
                          <a:clrFrom>
                            <a:srgbClr val="800080"/>
                          </a:clrFrom>
                          <a:clrTo>
                            <a:srgbClr val="800080">
                              <a:alpha val="0"/>
                            </a:srgbClr>
                          </a:clrTo>
                        </a:clrChange>
                        <a:extLst>
                          <a:ext uri="{28A0092B-C50C-407E-A947-70E740481C1C}">
                            <a14:useLocalDpi xmlns:a14="http://schemas.microsoft.com/office/drawing/2010/main" val="0"/>
                          </a:ext>
                        </a:extLst>
                      </a:blip>
                      <a:srcRect/>
                      <a:stretch>
                        <a:fillRect/>
                      </a:stretch>
                    </p:blipFill>
                    <p:spPr bwMode="auto">
                      <a:xfrm>
                        <a:off x="3581400" y="5638800"/>
                        <a:ext cx="657225" cy="6477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D5D6FFC-C079-46E5-BBBC-739349C43A18}" type="slidenum">
              <a:rPr lang="en-US" altLang="zh-CN" smtClean="0"/>
              <a:pPr>
                <a:defRPr/>
              </a:pPr>
              <a:t>57</a:t>
            </a:fld>
            <a:endParaRPr lang="en-US" altLang="zh-CN"/>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Rectangle 2"/>
          <p:cNvSpPr>
            <a:spLocks noGrp="1" noChangeArrowheads="1"/>
          </p:cNvSpPr>
          <p:nvPr>
            <p:ph type="title"/>
          </p:nvPr>
        </p:nvSpPr>
        <p:spPr bwMode="auto">
          <a:xfrm>
            <a:off x="457200" y="274638"/>
            <a:ext cx="8229600" cy="762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l" eaLnBrk="1" hangingPunct="1">
              <a:buClr>
                <a:srgbClr val="FF3300"/>
              </a:buClr>
              <a:buSzPct val="90000"/>
              <a:buFont typeface="Marlett" pitchFamily="2" charset="2"/>
              <a:buChar char="5"/>
              <a:defRPr/>
            </a:pPr>
            <a:r>
              <a:rPr kumimoji="1" lang="en-US" altLang="zh-CN" b="1" i="1" u="sng" smtClean="0">
                <a:solidFill>
                  <a:srgbClr val="0033CC"/>
                </a:solidFill>
                <a:effectLst>
                  <a:outerShdw blurRad="38100" dist="38100" dir="2700000" algn="tl">
                    <a:srgbClr val="C0C0C0"/>
                  </a:outerShdw>
                </a:effectLst>
                <a:ea typeface="隶书" pitchFamily="49" charset="-122"/>
              </a:rPr>
              <a:t>  </a:t>
            </a:r>
            <a:r>
              <a:rPr kumimoji="1" lang="zh-CN" altLang="en-US" b="1" i="1" u="sng" smtClean="0">
                <a:solidFill>
                  <a:srgbClr val="0033CC"/>
                </a:solidFill>
                <a:effectLst>
                  <a:outerShdw blurRad="38100" dist="38100" dir="2700000" algn="tl">
                    <a:srgbClr val="C0C0C0"/>
                  </a:outerShdw>
                </a:effectLst>
                <a:ea typeface="隶书" pitchFamily="49" charset="-122"/>
              </a:rPr>
              <a:t>在应用程序之间交换数据</a:t>
            </a:r>
          </a:p>
        </p:txBody>
      </p:sp>
      <p:grpSp>
        <p:nvGrpSpPr>
          <p:cNvPr id="116740" name="Group 4"/>
          <p:cNvGrpSpPr>
            <a:grpSpLocks/>
          </p:cNvGrpSpPr>
          <p:nvPr/>
        </p:nvGrpSpPr>
        <p:grpSpPr bwMode="auto">
          <a:xfrm>
            <a:off x="1066800" y="1676400"/>
            <a:ext cx="3124200" cy="427038"/>
            <a:chOff x="672" y="1056"/>
            <a:chExt cx="1968" cy="269"/>
          </a:xfrm>
        </p:grpSpPr>
        <p:sp>
          <p:nvSpPr>
            <p:cNvPr id="116749" name="Text Box 5"/>
            <p:cNvSpPr txBox="1">
              <a:spLocks noChangeArrowheads="1"/>
            </p:cNvSpPr>
            <p:nvPr/>
          </p:nvSpPr>
          <p:spPr bwMode="auto">
            <a:xfrm>
              <a:off x="912" y="1056"/>
              <a:ext cx="1728" cy="269"/>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800" b="0" i="0" u="none">
                  <a:solidFill>
                    <a:schemeClr val="accent2"/>
                  </a:solidFill>
                  <a:latin typeface="Times New Roman" pitchFamily="18" charset="0"/>
                </a:rPr>
                <a:t>数据交换方式</a:t>
              </a:r>
            </a:p>
          </p:txBody>
        </p:sp>
        <p:graphicFrame>
          <p:nvGraphicFramePr>
            <p:cNvPr id="116750" name="Object 6"/>
            <p:cNvGraphicFramePr>
              <a:graphicFrameLocks noChangeAspect="1"/>
            </p:cNvGraphicFramePr>
            <p:nvPr/>
          </p:nvGraphicFramePr>
          <p:xfrm>
            <a:off x="672" y="1104"/>
            <a:ext cx="218" cy="215"/>
          </p:xfrm>
          <a:graphic>
            <a:graphicData uri="http://schemas.openxmlformats.org/presentationml/2006/ole">
              <mc:AlternateContent xmlns:mc="http://schemas.openxmlformats.org/markup-compatibility/2006">
                <mc:Choice xmlns:v="urn:schemas-microsoft-com:vml" Requires="v">
                  <p:oleObj spid="_x0000_s116849" name="BMP 图象" r:id="rId4" imgW="685714" imgH="676369" progId="Paint.Picture">
                    <p:embed/>
                  </p:oleObj>
                </mc:Choice>
                <mc:Fallback>
                  <p:oleObj name="BMP 图象" r:id="rId4" imgW="685714" imgH="676369" progId="Paint.Picture">
                    <p:embed/>
                    <p:pic>
                      <p:nvPicPr>
                        <p:cNvPr id="0" name="Object 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 y="1104"/>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6741" name="Group 7"/>
          <p:cNvGrpSpPr>
            <a:grpSpLocks/>
          </p:cNvGrpSpPr>
          <p:nvPr/>
        </p:nvGrpSpPr>
        <p:grpSpPr bwMode="auto">
          <a:xfrm>
            <a:off x="914400" y="4953000"/>
            <a:ext cx="3124200" cy="427038"/>
            <a:chOff x="672" y="1056"/>
            <a:chExt cx="1968" cy="269"/>
          </a:xfrm>
        </p:grpSpPr>
        <p:sp>
          <p:nvSpPr>
            <p:cNvPr id="116747" name="Text Box 8"/>
            <p:cNvSpPr txBox="1">
              <a:spLocks noChangeArrowheads="1"/>
            </p:cNvSpPr>
            <p:nvPr/>
          </p:nvSpPr>
          <p:spPr bwMode="auto">
            <a:xfrm>
              <a:off x="912" y="1056"/>
              <a:ext cx="1728" cy="269"/>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800" b="0" i="0" u="none">
                  <a:solidFill>
                    <a:schemeClr val="accent2"/>
                  </a:solidFill>
                  <a:latin typeface="Times New Roman" pitchFamily="18" charset="0"/>
                </a:rPr>
                <a:t>剪切板</a:t>
              </a:r>
            </a:p>
          </p:txBody>
        </p:sp>
        <p:graphicFrame>
          <p:nvGraphicFramePr>
            <p:cNvPr id="116748" name="Object 9"/>
            <p:cNvGraphicFramePr>
              <a:graphicFrameLocks noChangeAspect="1"/>
            </p:cNvGraphicFramePr>
            <p:nvPr/>
          </p:nvGraphicFramePr>
          <p:xfrm>
            <a:off x="672" y="1104"/>
            <a:ext cx="218" cy="215"/>
          </p:xfrm>
          <a:graphic>
            <a:graphicData uri="http://schemas.openxmlformats.org/presentationml/2006/ole">
              <mc:AlternateContent xmlns:mc="http://schemas.openxmlformats.org/markup-compatibility/2006">
                <mc:Choice xmlns:v="urn:schemas-microsoft-com:vml" Requires="v">
                  <p:oleObj spid="_x0000_s116850" name="BMP 图象" r:id="rId6" imgW="685714" imgH="676369" progId="Paint.Picture">
                    <p:embed/>
                  </p:oleObj>
                </mc:Choice>
                <mc:Fallback>
                  <p:oleObj name="BMP 图象" r:id="rId6" imgW="685714" imgH="676369" progId="Paint.Picture">
                    <p:embed/>
                    <p:pic>
                      <p:nvPicPr>
                        <p:cNvPr id="0" name="Object 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 y="1104"/>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6742" name="Text Box 10"/>
          <p:cNvSpPr txBox="1">
            <a:spLocks noChangeArrowheads="1"/>
          </p:cNvSpPr>
          <p:nvPr/>
        </p:nvSpPr>
        <p:spPr bwMode="auto">
          <a:xfrm>
            <a:off x="1295400" y="2209800"/>
            <a:ext cx="4114800" cy="36933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spcBef>
                <a:spcPct val="50000"/>
              </a:spcBef>
              <a:buClrTx/>
              <a:buSzTx/>
              <a:buFontTx/>
              <a:buNone/>
            </a:pPr>
            <a:r>
              <a:rPr lang="zh-CN" altLang="en-US" sz="2400" b="0" i="0" u="none" dirty="0" smtClean="0">
                <a:solidFill>
                  <a:schemeClr val="tx1"/>
                </a:solidFill>
                <a:latin typeface="Times New Roman" pitchFamily="18" charset="0"/>
                <a:ea typeface="楷体_GB2312" pitchFamily="49" charset="-122"/>
              </a:rPr>
              <a:t>移动或复制对象</a:t>
            </a:r>
            <a:endParaRPr lang="zh-CN" altLang="en-US" sz="2400" b="0" i="0" u="none" dirty="0">
              <a:solidFill>
                <a:schemeClr val="tx1"/>
              </a:solidFill>
              <a:latin typeface="Times New Roman" pitchFamily="18" charset="0"/>
              <a:ea typeface="楷体_GB2312" pitchFamily="49" charset="-122"/>
            </a:endParaRPr>
          </a:p>
        </p:txBody>
      </p:sp>
      <p:sp>
        <p:nvSpPr>
          <p:cNvPr id="1154059" name="AutoShape 11"/>
          <p:cNvSpPr>
            <a:spLocks noChangeArrowheads="1"/>
          </p:cNvSpPr>
          <p:nvPr/>
        </p:nvSpPr>
        <p:spPr bwMode="auto">
          <a:xfrm>
            <a:off x="990600" y="2743200"/>
            <a:ext cx="7010400" cy="2133600"/>
          </a:xfrm>
          <a:prstGeom prst="wedgeRectCallout">
            <a:avLst>
              <a:gd name="adj1" fmla="val -13218"/>
              <a:gd name="adj2" fmla="val -64139"/>
            </a:avLst>
          </a:prstGeom>
          <a:solidFill>
            <a:srgbClr val="CCFFCC">
              <a:alpha val="50195"/>
            </a:srgbClr>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eaLnBrk="0" hangingPunct="0">
              <a:lnSpc>
                <a:spcPct val="125000"/>
              </a:lnSpc>
              <a:spcBef>
                <a:spcPct val="20000"/>
              </a:spcBef>
              <a:buClrTx/>
              <a:buSzTx/>
              <a:buFontTx/>
              <a:buNone/>
            </a:pPr>
            <a:r>
              <a:rPr lang="zh-CN" altLang="en-US" sz="2400" i="0" u="none" dirty="0">
                <a:solidFill>
                  <a:schemeClr val="accent2"/>
                </a:solidFill>
                <a:latin typeface="幼圆" pitchFamily="49" charset="-122"/>
                <a:ea typeface="幼圆" pitchFamily="49" charset="-122"/>
              </a:rPr>
              <a:t>选中对象，利用编辑</a:t>
            </a:r>
            <a:r>
              <a:rPr lang="zh-CN" altLang="en-US" sz="2400" i="0" u="none" dirty="0" smtClean="0">
                <a:solidFill>
                  <a:schemeClr val="accent2"/>
                </a:solidFill>
                <a:latin typeface="幼圆" pitchFamily="49" charset="-122"/>
                <a:ea typeface="幼圆" pitchFamily="49" charset="-122"/>
              </a:rPr>
              <a:t>菜单（或右键下拉菜单）中</a:t>
            </a:r>
            <a:r>
              <a:rPr lang="zh-CN" altLang="en-US" sz="2400" i="0" u="none" dirty="0">
                <a:solidFill>
                  <a:schemeClr val="accent2"/>
                </a:solidFill>
                <a:latin typeface="幼圆" pitchFamily="49" charset="-122"/>
                <a:ea typeface="幼圆" pitchFamily="49" charset="-122"/>
              </a:rPr>
              <a:t>的复制命令，最后在目的位置选择粘贴</a:t>
            </a:r>
            <a:r>
              <a:rPr lang="zh-CN" altLang="en-US" sz="2400" i="0" u="none" dirty="0" smtClean="0">
                <a:solidFill>
                  <a:schemeClr val="accent2"/>
                </a:solidFill>
                <a:latin typeface="幼圆" pitchFamily="49" charset="-122"/>
                <a:ea typeface="幼圆" pitchFamily="49" charset="-122"/>
              </a:rPr>
              <a:t>命令或选择性粘贴（如，保留原格式，只保留文本）</a:t>
            </a:r>
            <a:endParaRPr lang="zh-CN" altLang="en-US" sz="2400" i="0" u="none" dirty="0">
              <a:solidFill>
                <a:schemeClr val="accent2"/>
              </a:solidFill>
              <a:latin typeface="幼圆" pitchFamily="49" charset="-122"/>
              <a:ea typeface="幼圆" pitchFamily="49" charset="-122"/>
            </a:endParaRPr>
          </a:p>
        </p:txBody>
      </p:sp>
      <p:sp>
        <p:nvSpPr>
          <p:cNvPr id="1154061" name="AutoShape 13"/>
          <p:cNvSpPr>
            <a:spLocks noChangeArrowheads="1"/>
          </p:cNvSpPr>
          <p:nvPr/>
        </p:nvSpPr>
        <p:spPr bwMode="auto">
          <a:xfrm>
            <a:off x="990600" y="5486400"/>
            <a:ext cx="7696200" cy="1066800"/>
          </a:xfrm>
          <a:prstGeom prst="wedgeRectCallout">
            <a:avLst>
              <a:gd name="adj1" fmla="val -41194"/>
              <a:gd name="adj2" fmla="val -71130"/>
            </a:avLst>
          </a:prstGeom>
          <a:solidFill>
            <a:srgbClr val="CCFFCC">
              <a:alpha val="50195"/>
            </a:srgbClr>
          </a:solidFill>
          <a:ln w="12700" cap="sq">
            <a:solidFill>
              <a:schemeClr va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4000" rIns="144000" anchor="ctr"/>
          <a:lstStyle/>
          <a:p>
            <a:pPr eaLnBrk="0" hangingPunct="0">
              <a:lnSpc>
                <a:spcPct val="125000"/>
              </a:lnSpc>
              <a:spcBef>
                <a:spcPct val="20000"/>
              </a:spcBef>
              <a:buClrTx/>
              <a:buSzTx/>
              <a:buFontTx/>
              <a:buNone/>
            </a:pPr>
            <a:r>
              <a:rPr lang="zh-CN" altLang="en-US" sz="2400" i="0" u="none" dirty="0">
                <a:solidFill>
                  <a:schemeClr val="accent2"/>
                </a:solidFill>
                <a:latin typeface="幼圆" pitchFamily="49" charset="-122"/>
                <a:ea typeface="幼圆" pitchFamily="49" charset="-122"/>
              </a:rPr>
              <a:t>在数据交换过程中，用于保留交换数据的内存区域</a:t>
            </a:r>
          </a:p>
        </p:txBody>
      </p:sp>
      <p:sp>
        <p:nvSpPr>
          <p:cNvPr id="2" name="灯片编号占位符 1"/>
          <p:cNvSpPr>
            <a:spLocks noGrp="1"/>
          </p:cNvSpPr>
          <p:nvPr>
            <p:ph type="sldNum" sz="quarter" idx="12"/>
          </p:nvPr>
        </p:nvSpPr>
        <p:spPr/>
        <p:txBody>
          <a:bodyPr/>
          <a:lstStyle/>
          <a:p>
            <a:pPr>
              <a:defRPr/>
            </a:pPr>
            <a:fld id="{C93DCDDF-EB22-4C71-81E3-57B2F6CFF4F6}" type="slidenum">
              <a:rPr lang="en-US" altLang="zh-CN" smtClean="0"/>
              <a:pPr>
                <a:defRPr/>
              </a:pPr>
              <a:t>58</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54059"/>
                                        </p:tgtEl>
                                        <p:attrNameLst>
                                          <p:attrName>style.visibility</p:attrName>
                                        </p:attrNameLst>
                                      </p:cBhvr>
                                      <p:to>
                                        <p:strVal val="visible"/>
                                      </p:to>
                                    </p:set>
                                    <p:animEffect transition="in" filter="blinds(horizontal)">
                                      <p:cBhvr>
                                        <p:cTn id="7" dur="500"/>
                                        <p:tgtEl>
                                          <p:spTgt spid="1154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54061"/>
                                        </p:tgtEl>
                                        <p:attrNameLst>
                                          <p:attrName>style.visibility</p:attrName>
                                        </p:attrNameLst>
                                      </p:cBhvr>
                                      <p:to>
                                        <p:strVal val="visible"/>
                                      </p:to>
                                    </p:set>
                                    <p:animEffect transition="in" filter="blinds(horizontal)">
                                      <p:cBhvr>
                                        <p:cTn id="12" dur="500"/>
                                        <p:tgtEl>
                                          <p:spTgt spid="1154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4059" grpId="0" animBg="1" autoUpdateAnimBg="0"/>
      <p:bldP spid="1154061"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AutoShape 2"/>
          <p:cNvSpPr>
            <a:spLocks noChangeArrowheads="1"/>
          </p:cNvSpPr>
          <p:nvPr/>
        </p:nvSpPr>
        <p:spPr bwMode="auto">
          <a:xfrm>
            <a:off x="1600200" y="5029200"/>
            <a:ext cx="1371600" cy="1600200"/>
          </a:xfrm>
          <a:prstGeom prst="flowChartMagneticDisk">
            <a:avLst/>
          </a:prstGeom>
          <a:solidFill>
            <a:srgbClr val="006600"/>
          </a:solidFill>
          <a:ln w="12700">
            <a:solidFill>
              <a:schemeClr val="tx1"/>
            </a:solidFill>
            <a:round/>
            <a:headEnd/>
            <a:tailEnd/>
          </a:ln>
          <a:effectLst>
            <a:outerShdw dist="107763" dir="2700000" algn="ctr" rotWithShape="0">
              <a:schemeClr val="bg2"/>
            </a:outerShdw>
          </a:effectLst>
        </p:spPr>
        <p:txBody>
          <a:bodyPr wrap="none" anchor="ctr"/>
          <a:lstStyle/>
          <a:p>
            <a:pPr algn="ctr">
              <a:buClrTx/>
              <a:buSzTx/>
              <a:buFontTx/>
              <a:buNone/>
            </a:pPr>
            <a:r>
              <a:rPr kumimoji="0" lang="zh-CN" altLang="en-US" sz="2800" i="0" u="none">
                <a:solidFill>
                  <a:schemeClr val="bg1"/>
                </a:solidFill>
                <a:latin typeface="Times New Roman" pitchFamily="18" charset="0"/>
                <a:ea typeface="宋体" pitchFamily="2" charset="-122"/>
              </a:rPr>
              <a:t>磁 盘</a:t>
            </a:r>
            <a:endParaRPr kumimoji="0" lang="zh-CN" altLang="en-US" sz="2400" b="0" u="none">
              <a:solidFill>
                <a:schemeClr val="bg1"/>
              </a:solidFill>
              <a:latin typeface="Times New Roman" pitchFamily="18" charset="0"/>
              <a:ea typeface="宋体" pitchFamily="2" charset="-122"/>
            </a:endParaRPr>
          </a:p>
        </p:txBody>
      </p:sp>
      <p:sp>
        <p:nvSpPr>
          <p:cNvPr id="1156099" name="AutoShape 3" descr="蓝色砂纸"/>
          <p:cNvSpPr>
            <a:spLocks noChangeArrowheads="1"/>
          </p:cNvSpPr>
          <p:nvPr/>
        </p:nvSpPr>
        <p:spPr bwMode="auto">
          <a:xfrm>
            <a:off x="228600" y="1066800"/>
            <a:ext cx="5486400" cy="3657600"/>
          </a:xfrm>
          <a:prstGeom prst="flowChartInternalStorage">
            <a:avLst/>
          </a:prstGeom>
          <a:blipFill dpi="0" rotWithShape="0">
            <a:blip r:embed="rId3"/>
            <a:srcRect/>
            <a:tile tx="0" ty="0" sx="100000" sy="100000" flip="none" algn="tl"/>
          </a:blip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1156100" name="Object 4"/>
          <p:cNvGraphicFramePr>
            <a:graphicFrameLocks noChangeAspect="1"/>
          </p:cNvGraphicFramePr>
          <p:nvPr/>
        </p:nvGraphicFramePr>
        <p:xfrm>
          <a:off x="4800600" y="2005013"/>
          <a:ext cx="592138" cy="661987"/>
        </p:xfrm>
        <a:graphic>
          <a:graphicData uri="http://schemas.openxmlformats.org/presentationml/2006/ole">
            <mc:AlternateContent xmlns:mc="http://schemas.openxmlformats.org/markup-compatibility/2006">
              <mc:Choice xmlns:v="urn:schemas-microsoft-com:vml" Requires="v">
                <p:oleObj spid="_x0000_s117922" name="BMP 图象" r:id="rId4" imgW="228571" imgH="257007" progId="Paint.Picture">
                  <p:embed/>
                </p:oleObj>
              </mc:Choice>
              <mc:Fallback>
                <p:oleObj name="BMP 图象" r:id="rId4" imgW="228571" imgH="257007"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005013"/>
                        <a:ext cx="592138"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6101" name="Object 5"/>
          <p:cNvGraphicFramePr>
            <a:graphicFrameLocks noChangeAspect="1"/>
          </p:cNvGraphicFramePr>
          <p:nvPr/>
        </p:nvGraphicFramePr>
        <p:xfrm>
          <a:off x="4800600" y="2819400"/>
          <a:ext cx="592138" cy="661988"/>
        </p:xfrm>
        <a:graphic>
          <a:graphicData uri="http://schemas.openxmlformats.org/presentationml/2006/ole">
            <mc:AlternateContent xmlns:mc="http://schemas.openxmlformats.org/markup-compatibility/2006">
              <mc:Choice xmlns:v="urn:schemas-microsoft-com:vml" Requires="v">
                <p:oleObj spid="_x0000_s117923" name="BMP 图象" r:id="rId6" imgW="228571" imgH="257007" progId="Paint.Picture">
                  <p:embed/>
                </p:oleObj>
              </mc:Choice>
              <mc:Fallback>
                <p:oleObj name="BMP 图象" r:id="rId6" imgW="228571" imgH="257007" progId="Paint.Picture">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819400"/>
                        <a:ext cx="592138"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6102" name="Object 6"/>
          <p:cNvGraphicFramePr>
            <a:graphicFrameLocks noChangeAspect="1"/>
          </p:cNvGraphicFramePr>
          <p:nvPr/>
        </p:nvGraphicFramePr>
        <p:xfrm>
          <a:off x="4800600" y="3810000"/>
          <a:ext cx="568325" cy="585788"/>
        </p:xfrm>
        <a:graphic>
          <a:graphicData uri="http://schemas.openxmlformats.org/presentationml/2006/ole">
            <mc:AlternateContent xmlns:mc="http://schemas.openxmlformats.org/markup-compatibility/2006">
              <mc:Choice xmlns:v="urn:schemas-microsoft-com:vml" Requires="v">
                <p:oleObj spid="_x0000_s117924" name="BMP 图象" r:id="rId8" imgW="247685" imgH="257007" progId="Paint.Picture">
                  <p:embed/>
                </p:oleObj>
              </mc:Choice>
              <mc:Fallback>
                <p:oleObj name="BMP 图象" r:id="rId8" imgW="247685" imgH="257007" progId="Paint.Picture">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3810000"/>
                        <a:ext cx="56832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767" name="Rectangle 7" descr="粉色砂纸"/>
          <p:cNvSpPr>
            <a:spLocks noChangeArrowheads="1"/>
          </p:cNvSpPr>
          <p:nvPr/>
        </p:nvSpPr>
        <p:spPr bwMode="auto">
          <a:xfrm>
            <a:off x="1371600" y="2133600"/>
            <a:ext cx="2514600" cy="1676400"/>
          </a:xfrm>
          <a:prstGeom prst="rect">
            <a:avLst/>
          </a:prstGeom>
          <a:blipFill dpi="0" rotWithShape="0">
            <a:blip r:embed="rId10"/>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ClrTx/>
              <a:buSzTx/>
              <a:buFontTx/>
              <a:buNone/>
            </a:pPr>
            <a:r>
              <a:rPr lang="zh-CN" altLang="en-US" sz="4000" i="0" u="none">
                <a:solidFill>
                  <a:schemeClr val="tx1"/>
                </a:solidFill>
                <a:latin typeface="Times New Roman" pitchFamily="18" charset="0"/>
              </a:rPr>
              <a:t>剪贴板</a:t>
            </a:r>
          </a:p>
        </p:txBody>
      </p:sp>
      <p:sp>
        <p:nvSpPr>
          <p:cNvPr id="117768" name="Text Box 8"/>
          <p:cNvSpPr txBox="1">
            <a:spLocks noChangeArrowheads="1"/>
          </p:cNvSpPr>
          <p:nvPr/>
        </p:nvSpPr>
        <p:spPr bwMode="auto">
          <a:xfrm>
            <a:off x="304800" y="1219200"/>
            <a:ext cx="901700" cy="519113"/>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2800" i="0" u="none">
                <a:solidFill>
                  <a:schemeClr val="tx1"/>
                </a:solidFill>
                <a:latin typeface="Times New Roman" pitchFamily="18" charset="0"/>
                <a:ea typeface="宋体" pitchFamily="2" charset="-122"/>
              </a:rPr>
              <a:t>内存</a:t>
            </a:r>
            <a:endParaRPr kumimoji="0" lang="zh-CN" altLang="en-US" sz="2400" b="0" u="none">
              <a:solidFill>
                <a:schemeClr val="tx1"/>
              </a:solidFill>
              <a:latin typeface="Times New Roman" pitchFamily="18" charset="0"/>
              <a:ea typeface="宋体" pitchFamily="2" charset="-122"/>
            </a:endParaRPr>
          </a:p>
        </p:txBody>
      </p:sp>
      <p:sp>
        <p:nvSpPr>
          <p:cNvPr id="1156105" name="AutoShape 9"/>
          <p:cNvSpPr>
            <a:spLocks noChangeArrowheads="1"/>
          </p:cNvSpPr>
          <p:nvPr/>
        </p:nvSpPr>
        <p:spPr bwMode="auto">
          <a:xfrm>
            <a:off x="3505200" y="2590800"/>
            <a:ext cx="1066800" cy="304800"/>
          </a:xfrm>
          <a:prstGeom prst="leftArrow">
            <a:avLst>
              <a:gd name="adj1" fmla="val 50000"/>
              <a:gd name="adj2" fmla="val 87500"/>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56106" name="AutoShape 10"/>
          <p:cNvSpPr>
            <a:spLocks noChangeArrowheads="1"/>
          </p:cNvSpPr>
          <p:nvPr/>
        </p:nvSpPr>
        <p:spPr bwMode="auto">
          <a:xfrm>
            <a:off x="2133600" y="3429000"/>
            <a:ext cx="304800" cy="1524000"/>
          </a:xfrm>
          <a:prstGeom prst="downArrow">
            <a:avLst>
              <a:gd name="adj1" fmla="val 50000"/>
              <a:gd name="adj2" fmla="val 125000"/>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zh-CN" altLang="en-US">
              <a:effectLst>
                <a:outerShdw blurRad="38100" dist="38100" dir="2700000" algn="tl">
                  <a:srgbClr val="000000">
                    <a:alpha val="43137"/>
                  </a:srgbClr>
                </a:outerShdw>
              </a:effectLst>
            </a:endParaRPr>
          </a:p>
        </p:txBody>
      </p:sp>
      <p:sp>
        <p:nvSpPr>
          <p:cNvPr id="1156107" name="AutoShape 11"/>
          <p:cNvSpPr>
            <a:spLocks noChangeArrowheads="1"/>
          </p:cNvSpPr>
          <p:nvPr/>
        </p:nvSpPr>
        <p:spPr bwMode="auto">
          <a:xfrm>
            <a:off x="5715000" y="1143000"/>
            <a:ext cx="3276600" cy="1066800"/>
          </a:xfrm>
          <a:prstGeom prst="wedgeRoundRectCallout">
            <a:avLst>
              <a:gd name="adj1" fmla="val -60552"/>
              <a:gd name="adj2" fmla="val 64305"/>
              <a:gd name="adj3" fmla="val 16667"/>
            </a:avLst>
          </a:prstGeom>
          <a:solidFill>
            <a:schemeClr val="accent1"/>
          </a:solidFill>
          <a:ln>
            <a:noFill/>
          </a:ln>
          <a:effectLst>
            <a:outerShdw dist="107763" dir="2700000" algn="ctr" rotWithShape="0">
              <a:srgbClr val="80808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buClrTx/>
              <a:buSzTx/>
              <a:buFontTx/>
              <a:buNone/>
            </a:pPr>
            <a:r>
              <a:rPr kumimoji="0" lang="zh-CN" altLang="en-US" sz="2400" i="0" u="none" dirty="0" smtClean="0">
                <a:solidFill>
                  <a:srgbClr val="CC0000"/>
                </a:solidFill>
                <a:latin typeface="Times New Roman" pitchFamily="18" charset="0"/>
                <a:ea typeface="宋体" pitchFamily="2" charset="-122"/>
              </a:rPr>
              <a:t>剪切</a:t>
            </a:r>
            <a:r>
              <a:rPr kumimoji="0" lang="en-US" altLang="zh-CN" sz="2400" i="0" u="none" dirty="0" smtClean="0">
                <a:solidFill>
                  <a:srgbClr val="CC0000"/>
                </a:solidFill>
                <a:latin typeface="Times New Roman" pitchFamily="18" charset="0"/>
                <a:ea typeface="宋体" pitchFamily="2" charset="-122"/>
              </a:rPr>
              <a:t>(Ctrl-X)</a:t>
            </a:r>
            <a:r>
              <a:rPr kumimoji="0" lang="en-US" altLang="zh-CN" sz="2400" i="0" u="none" dirty="0" smtClean="0">
                <a:solidFill>
                  <a:srgbClr val="FF3300"/>
                </a:solidFill>
                <a:latin typeface="Times New Roman" pitchFamily="18" charset="0"/>
                <a:ea typeface="宋体" pitchFamily="2" charset="-122"/>
              </a:rPr>
              <a:t>: </a:t>
            </a:r>
          </a:p>
          <a:p>
            <a:pPr>
              <a:buClrTx/>
              <a:buSzTx/>
              <a:buFontTx/>
              <a:buNone/>
            </a:pPr>
            <a:r>
              <a:rPr kumimoji="0" lang="zh-CN" altLang="en-US" sz="2400" i="0" u="none" dirty="0" smtClean="0">
                <a:solidFill>
                  <a:schemeClr val="tx1"/>
                </a:solidFill>
                <a:latin typeface="Times New Roman" pitchFamily="18" charset="0"/>
                <a:ea typeface="宋体" pitchFamily="2" charset="-122"/>
              </a:rPr>
              <a:t>选中</a:t>
            </a:r>
            <a:r>
              <a:rPr kumimoji="0" lang="zh-CN" altLang="en-US" sz="2400" i="0" u="none" dirty="0">
                <a:solidFill>
                  <a:schemeClr val="tx1"/>
                </a:solidFill>
                <a:latin typeface="Times New Roman" pitchFamily="18" charset="0"/>
                <a:ea typeface="宋体" pitchFamily="2" charset="-122"/>
              </a:rPr>
              <a:t>的对象</a:t>
            </a:r>
            <a:r>
              <a:rPr kumimoji="0" lang="zh-CN" altLang="en-US" sz="2400" i="0" u="none" dirty="0" smtClean="0">
                <a:solidFill>
                  <a:schemeClr val="tx1"/>
                </a:solidFill>
                <a:latin typeface="Times New Roman" pitchFamily="18" charset="0"/>
                <a:ea typeface="宋体" pitchFamily="2" charset="-122"/>
              </a:rPr>
              <a:t>进入剪贴板，</a:t>
            </a:r>
            <a:endParaRPr kumimoji="0" lang="en-US" altLang="zh-CN" sz="2400" i="0" u="none" dirty="0" smtClean="0">
              <a:solidFill>
                <a:schemeClr val="tx1"/>
              </a:solidFill>
              <a:latin typeface="Times New Roman" pitchFamily="18" charset="0"/>
              <a:ea typeface="宋体" pitchFamily="2" charset="-122"/>
            </a:endParaRPr>
          </a:p>
          <a:p>
            <a:pPr>
              <a:buClrTx/>
              <a:buSzTx/>
              <a:buFontTx/>
              <a:buNone/>
            </a:pPr>
            <a:r>
              <a:rPr kumimoji="0" lang="zh-CN" altLang="en-US" sz="2400" i="0" u="none" dirty="0" smtClean="0">
                <a:solidFill>
                  <a:schemeClr val="tx1"/>
                </a:solidFill>
                <a:latin typeface="Times New Roman" pitchFamily="18" charset="0"/>
                <a:ea typeface="宋体" pitchFamily="2" charset="-122"/>
              </a:rPr>
              <a:t>原</a:t>
            </a:r>
            <a:r>
              <a:rPr kumimoji="0" lang="zh-CN" altLang="en-US" sz="2400" i="0" u="none" dirty="0">
                <a:solidFill>
                  <a:schemeClr val="tx1"/>
                </a:solidFill>
                <a:latin typeface="Times New Roman" pitchFamily="18" charset="0"/>
                <a:ea typeface="宋体" pitchFamily="2" charset="-122"/>
              </a:rPr>
              <a:t>对象消失</a:t>
            </a:r>
          </a:p>
        </p:txBody>
      </p:sp>
      <p:sp>
        <p:nvSpPr>
          <p:cNvPr id="1156108" name="AutoShape 12"/>
          <p:cNvSpPr>
            <a:spLocks noChangeArrowheads="1"/>
          </p:cNvSpPr>
          <p:nvPr/>
        </p:nvSpPr>
        <p:spPr bwMode="auto">
          <a:xfrm>
            <a:off x="5791200" y="2438400"/>
            <a:ext cx="3352800" cy="1219200"/>
          </a:xfrm>
          <a:prstGeom prst="wedgeRoundRectCallout">
            <a:avLst>
              <a:gd name="adj1" fmla="val -66120"/>
              <a:gd name="adj2" fmla="val -2843"/>
              <a:gd name="adj3" fmla="val 16667"/>
            </a:avLst>
          </a:prstGeom>
          <a:solidFill>
            <a:schemeClr val="accent1"/>
          </a:solidFill>
          <a:ln>
            <a:noFill/>
          </a:ln>
          <a:effectLst>
            <a:outerShdw dist="107763" dir="2700000" algn="ctr" rotWithShape="0">
              <a:srgbClr val="80808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buClrTx/>
              <a:buSzTx/>
              <a:buFontTx/>
              <a:buNone/>
            </a:pPr>
            <a:r>
              <a:rPr kumimoji="0" lang="zh-CN" altLang="en-US" sz="2400" i="0" u="none" dirty="0" smtClean="0">
                <a:solidFill>
                  <a:srgbClr val="CC0000"/>
                </a:solidFill>
                <a:latin typeface="Times New Roman" pitchFamily="18" charset="0"/>
                <a:ea typeface="宋体" pitchFamily="2" charset="-122"/>
              </a:rPr>
              <a:t>复制</a:t>
            </a:r>
            <a:r>
              <a:rPr kumimoji="0" lang="en-US" altLang="zh-CN" sz="2400" i="0" u="none" dirty="0" smtClean="0">
                <a:solidFill>
                  <a:srgbClr val="CC0000"/>
                </a:solidFill>
                <a:latin typeface="Times New Roman" pitchFamily="18" charset="0"/>
                <a:ea typeface="宋体" pitchFamily="2" charset="-122"/>
              </a:rPr>
              <a:t>(Ctrl-C)</a:t>
            </a:r>
            <a:r>
              <a:rPr kumimoji="0" lang="en-US" altLang="zh-CN" sz="2400" i="0" u="none" dirty="0" smtClean="0">
                <a:solidFill>
                  <a:srgbClr val="FF3300"/>
                </a:solidFill>
                <a:latin typeface="Times New Roman" pitchFamily="18" charset="0"/>
                <a:ea typeface="宋体" pitchFamily="2" charset="-122"/>
              </a:rPr>
              <a:t>: </a:t>
            </a:r>
          </a:p>
          <a:p>
            <a:pPr>
              <a:buClrTx/>
              <a:buSzTx/>
              <a:buFontTx/>
              <a:buNone/>
            </a:pPr>
            <a:r>
              <a:rPr kumimoji="0" lang="zh-CN" altLang="en-US" sz="2400" i="0" u="none" dirty="0" smtClean="0">
                <a:solidFill>
                  <a:schemeClr val="tx1"/>
                </a:solidFill>
                <a:latin typeface="Times New Roman" pitchFamily="18" charset="0"/>
                <a:ea typeface="宋体" pitchFamily="2" charset="-122"/>
              </a:rPr>
              <a:t>选中</a:t>
            </a:r>
            <a:r>
              <a:rPr kumimoji="0" lang="zh-CN" altLang="en-US" sz="2400" i="0" u="none" dirty="0">
                <a:solidFill>
                  <a:schemeClr val="tx1"/>
                </a:solidFill>
                <a:latin typeface="Times New Roman" pitchFamily="18" charset="0"/>
                <a:ea typeface="宋体" pitchFamily="2" charset="-122"/>
              </a:rPr>
              <a:t>的对象</a:t>
            </a:r>
            <a:r>
              <a:rPr kumimoji="0" lang="zh-CN" altLang="en-US" sz="2400" i="0" u="none" dirty="0" smtClean="0">
                <a:solidFill>
                  <a:schemeClr val="tx1"/>
                </a:solidFill>
                <a:latin typeface="Times New Roman" pitchFamily="18" charset="0"/>
                <a:ea typeface="宋体" pitchFamily="2" charset="-122"/>
              </a:rPr>
              <a:t>进入剪贴板，</a:t>
            </a:r>
            <a:endParaRPr kumimoji="0" lang="en-US" altLang="zh-CN" sz="2400" i="0" u="none" dirty="0" smtClean="0">
              <a:solidFill>
                <a:schemeClr val="tx1"/>
              </a:solidFill>
              <a:latin typeface="Times New Roman" pitchFamily="18" charset="0"/>
              <a:ea typeface="宋体" pitchFamily="2" charset="-122"/>
            </a:endParaRPr>
          </a:p>
          <a:p>
            <a:pPr>
              <a:buClrTx/>
              <a:buSzTx/>
              <a:buFontTx/>
              <a:buNone/>
            </a:pPr>
            <a:r>
              <a:rPr kumimoji="0" lang="zh-CN" altLang="en-US" sz="2400" i="0" u="none" dirty="0" smtClean="0">
                <a:solidFill>
                  <a:schemeClr val="tx1"/>
                </a:solidFill>
                <a:latin typeface="Times New Roman" pitchFamily="18" charset="0"/>
                <a:ea typeface="宋体" pitchFamily="2" charset="-122"/>
              </a:rPr>
              <a:t>原</a:t>
            </a:r>
            <a:r>
              <a:rPr kumimoji="0" lang="zh-CN" altLang="en-US" sz="2400" i="0" u="none" dirty="0">
                <a:solidFill>
                  <a:schemeClr val="tx1"/>
                </a:solidFill>
                <a:latin typeface="Times New Roman" pitchFamily="18" charset="0"/>
                <a:ea typeface="宋体" pitchFamily="2" charset="-122"/>
              </a:rPr>
              <a:t>对象还存在</a:t>
            </a:r>
          </a:p>
        </p:txBody>
      </p:sp>
      <p:sp>
        <p:nvSpPr>
          <p:cNvPr id="1156109" name="AutoShape 13"/>
          <p:cNvSpPr>
            <a:spLocks noChangeArrowheads="1"/>
          </p:cNvSpPr>
          <p:nvPr/>
        </p:nvSpPr>
        <p:spPr bwMode="auto">
          <a:xfrm>
            <a:off x="5791200" y="4267200"/>
            <a:ext cx="3200400" cy="1219200"/>
          </a:xfrm>
          <a:prstGeom prst="wedgeRoundRectCallout">
            <a:avLst>
              <a:gd name="adj1" fmla="val -62099"/>
              <a:gd name="adj2" fmla="val -61387"/>
              <a:gd name="adj3" fmla="val 16667"/>
            </a:avLst>
          </a:prstGeom>
          <a:solidFill>
            <a:schemeClr val="accent1"/>
          </a:solidFill>
          <a:ln>
            <a:noFill/>
          </a:ln>
          <a:effectLst>
            <a:outerShdw dist="107763" dir="2700000" algn="ctr" rotWithShape="0">
              <a:srgbClr val="80808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buClrTx/>
              <a:buSzTx/>
              <a:buFontTx/>
              <a:buNone/>
            </a:pPr>
            <a:r>
              <a:rPr kumimoji="0" lang="zh-CN" altLang="en-US" sz="2400" i="0" u="none" dirty="0" smtClean="0">
                <a:solidFill>
                  <a:srgbClr val="FF3300"/>
                </a:solidFill>
                <a:latin typeface="Times New Roman" pitchFamily="18" charset="0"/>
                <a:ea typeface="宋体" pitchFamily="2" charset="-122"/>
              </a:rPr>
              <a:t>粘贴</a:t>
            </a:r>
            <a:r>
              <a:rPr kumimoji="0" lang="en-US" altLang="zh-CN" sz="2400" i="0" u="none" dirty="0" smtClean="0">
                <a:solidFill>
                  <a:srgbClr val="FF3300"/>
                </a:solidFill>
                <a:latin typeface="Times New Roman" pitchFamily="18" charset="0"/>
                <a:ea typeface="宋体" pitchFamily="2" charset="-122"/>
              </a:rPr>
              <a:t>(Ctrl-V):</a:t>
            </a:r>
            <a:r>
              <a:rPr kumimoji="0" lang="en-US" altLang="zh-CN" sz="2400" i="0" u="none" dirty="0" smtClean="0">
                <a:solidFill>
                  <a:schemeClr val="tx1"/>
                </a:solidFill>
                <a:latin typeface="Times New Roman" pitchFamily="18" charset="0"/>
                <a:ea typeface="宋体" pitchFamily="2" charset="-122"/>
              </a:rPr>
              <a:t> </a:t>
            </a:r>
          </a:p>
          <a:p>
            <a:pPr>
              <a:buClrTx/>
              <a:buSzTx/>
              <a:buFontTx/>
              <a:buNone/>
            </a:pPr>
            <a:r>
              <a:rPr kumimoji="0" lang="zh-CN" altLang="en-US" sz="2400" i="0" u="none" dirty="0" smtClean="0">
                <a:solidFill>
                  <a:schemeClr val="tx1"/>
                </a:solidFill>
                <a:latin typeface="Times New Roman" pitchFamily="18" charset="0"/>
                <a:ea typeface="宋体" pitchFamily="2" charset="-122"/>
              </a:rPr>
              <a:t>剪贴板</a:t>
            </a:r>
            <a:r>
              <a:rPr kumimoji="0" lang="zh-CN" altLang="en-US" sz="2400" i="0" u="none" dirty="0">
                <a:solidFill>
                  <a:schemeClr val="tx1"/>
                </a:solidFill>
                <a:latin typeface="Times New Roman" pitchFamily="18" charset="0"/>
                <a:ea typeface="宋体" pitchFamily="2" charset="-122"/>
              </a:rPr>
              <a:t>中的内</a:t>
            </a:r>
          </a:p>
          <a:p>
            <a:pPr>
              <a:buClrTx/>
              <a:buSzTx/>
              <a:buFontTx/>
              <a:buNone/>
            </a:pPr>
            <a:r>
              <a:rPr kumimoji="0" lang="zh-CN" altLang="en-US" sz="2400" i="0" u="none" dirty="0">
                <a:solidFill>
                  <a:schemeClr val="tx1"/>
                </a:solidFill>
                <a:latin typeface="Times New Roman" pitchFamily="18" charset="0"/>
                <a:ea typeface="宋体" pitchFamily="2" charset="-122"/>
              </a:rPr>
              <a:t>容进入内存或磁盘</a:t>
            </a:r>
          </a:p>
        </p:txBody>
      </p:sp>
      <p:sp>
        <p:nvSpPr>
          <p:cNvPr id="1156110" name="AutoShape 14"/>
          <p:cNvSpPr>
            <a:spLocks noChangeArrowheads="1"/>
          </p:cNvSpPr>
          <p:nvPr/>
        </p:nvSpPr>
        <p:spPr bwMode="auto">
          <a:xfrm>
            <a:off x="990600" y="76200"/>
            <a:ext cx="2209800" cy="1066800"/>
          </a:xfrm>
          <a:prstGeom prst="wedgeEllipseCallout">
            <a:avLst>
              <a:gd name="adj1" fmla="val -8407"/>
              <a:gd name="adj2" fmla="val 155505"/>
            </a:avLst>
          </a:prstGeom>
          <a:solidFill>
            <a:srgbClr val="B0B4B1"/>
          </a:solidFill>
          <a:ln>
            <a:noFill/>
          </a:ln>
          <a:effectLst>
            <a:outerShdw dist="107763" dir="2700000" algn="ctr" rotWithShape="0">
              <a:srgbClr val="80808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lgn="ctr">
              <a:buClrTx/>
              <a:buSzTx/>
              <a:buFontTx/>
              <a:buNone/>
            </a:pPr>
            <a:r>
              <a:rPr lang="zh-CN" altLang="en-US" sz="2400" i="0" u="none">
                <a:solidFill>
                  <a:srgbClr val="0000FF"/>
                </a:solidFill>
                <a:latin typeface="Times New Roman" pitchFamily="18" charset="0"/>
                <a:ea typeface="宋体" pitchFamily="2" charset="-122"/>
              </a:rPr>
              <a:t>剪贴板是</a:t>
            </a:r>
          </a:p>
          <a:p>
            <a:pPr algn="ctr">
              <a:buClrTx/>
              <a:buSzTx/>
              <a:buFontTx/>
              <a:buNone/>
            </a:pPr>
            <a:r>
              <a:rPr lang="zh-CN" altLang="en-US" sz="2400" i="0" u="none">
                <a:solidFill>
                  <a:srgbClr val="0000FF"/>
                </a:solidFill>
                <a:latin typeface="Times New Roman" pitchFamily="18" charset="0"/>
                <a:ea typeface="宋体" pitchFamily="2" charset="-122"/>
              </a:rPr>
              <a:t>内存的一部分</a:t>
            </a:r>
            <a:endParaRPr lang="zh-CN" altLang="en-US" sz="4000" i="0" u="none">
              <a:solidFill>
                <a:schemeClr val="tx1"/>
              </a:solidFill>
              <a:latin typeface="Times New Roman" pitchFamily="18" charset="0"/>
            </a:endParaRPr>
          </a:p>
        </p:txBody>
      </p:sp>
      <p:sp>
        <p:nvSpPr>
          <p:cNvPr id="1156111" name="AutoShape 15"/>
          <p:cNvSpPr>
            <a:spLocks noChangeArrowheads="1"/>
          </p:cNvSpPr>
          <p:nvPr/>
        </p:nvSpPr>
        <p:spPr bwMode="auto">
          <a:xfrm rot="-5359261">
            <a:off x="571500" y="1790700"/>
            <a:ext cx="914400" cy="990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pPr>
              <a:defRPr/>
            </a:pPr>
            <a:endParaRPr lang="zh-CN" altLang="en-US">
              <a:effectLst>
                <a:outerShdw blurRad="38100" dist="38100" dir="2700000" algn="tl">
                  <a:srgbClr val="000000">
                    <a:alpha val="43137"/>
                  </a:srgbClr>
                </a:outerShdw>
              </a:effectLst>
            </a:endParaRPr>
          </a:p>
        </p:txBody>
      </p:sp>
      <p:sp>
        <p:nvSpPr>
          <p:cNvPr id="1156112" name="AutoShape 16">
            <a:hlinkClick r:id="" action="ppaction://noaction" highlightClick="1"/>
          </p:cNvPr>
          <p:cNvSpPr>
            <a:spLocks noChangeArrowheads="1"/>
          </p:cNvSpPr>
          <p:nvPr/>
        </p:nvSpPr>
        <p:spPr bwMode="auto">
          <a:xfrm>
            <a:off x="8458200" y="6324600"/>
            <a:ext cx="304800" cy="228600"/>
          </a:xfrm>
          <a:prstGeom prst="actionButtonBeginning">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pPr>
              <a:defRPr/>
            </a:pPr>
            <a:endParaRPr lang="zh-CN" altLang="en-US">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pPr>
              <a:defRPr/>
            </a:pPr>
            <a:fld id="{62F82109-097C-480B-B975-870E747E7981}" type="slidenum">
              <a:rPr lang="en-US" altLang="zh-CN" smtClean="0"/>
              <a:pPr>
                <a:defRPr/>
              </a:pPr>
              <a:t>59</a:t>
            </a:fld>
            <a:endParaRPr lang="en-US" altLang="zh-CN"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1000"/>
                                  </p:stCondLst>
                                  <p:childTnLst>
                                    <p:set>
                                      <p:cBhvr>
                                        <p:cTn id="6" dur="1" fill="hold">
                                          <p:stCondLst>
                                            <p:cond delay="0"/>
                                          </p:stCondLst>
                                        </p:cTn>
                                        <p:tgtEl>
                                          <p:spTgt spid="1156110"/>
                                        </p:tgtEl>
                                        <p:attrNameLst>
                                          <p:attrName>style.visibility</p:attrName>
                                        </p:attrNameLst>
                                      </p:cBhvr>
                                      <p:to>
                                        <p:strVal val="visible"/>
                                      </p:to>
                                    </p:set>
                                    <p:anim calcmode="lin" valueType="num">
                                      <p:cBhvr additive="base">
                                        <p:cTn id="7" dur="500" fill="hold"/>
                                        <p:tgtEl>
                                          <p:spTgt spid="1156110"/>
                                        </p:tgtEl>
                                        <p:attrNameLst>
                                          <p:attrName>ppt_x</p:attrName>
                                        </p:attrNameLst>
                                      </p:cBhvr>
                                      <p:tavLst>
                                        <p:tav tm="0">
                                          <p:val>
                                            <p:strVal val="#ppt_x"/>
                                          </p:val>
                                        </p:tav>
                                        <p:tav tm="100000">
                                          <p:val>
                                            <p:strVal val="#ppt_x"/>
                                          </p:val>
                                        </p:tav>
                                      </p:tavLst>
                                    </p:anim>
                                    <p:anim calcmode="lin" valueType="num">
                                      <p:cBhvr additive="base">
                                        <p:cTn id="8" dur="500" fill="hold"/>
                                        <p:tgtEl>
                                          <p:spTgt spid="1156110"/>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1500"/>
                            </p:stCondLst>
                            <p:childTnLst>
                              <p:par>
                                <p:cTn id="10" presetID="24" presetClass="entr" presetSubtype="0" fill="hold" nodeType="afterEffect">
                                  <p:stCondLst>
                                    <p:cond delay="1000"/>
                                  </p:stCondLst>
                                  <p:childTnLst>
                                    <p:set>
                                      <p:cBhvr>
                                        <p:cTn id="11" dur="1" fill="hold">
                                          <p:stCondLst>
                                            <p:cond delay="499"/>
                                          </p:stCondLst>
                                        </p:cTn>
                                        <p:tgtEl>
                                          <p:spTgt spid="1156100"/>
                                        </p:tgtEl>
                                        <p:attrNameLst>
                                          <p:attrName>style.visibility</p:attrName>
                                        </p:attrNameLst>
                                      </p:cBhvr>
                                      <p:to>
                                        <p:strVal val="visible"/>
                                      </p:to>
                                    </p:set>
                                    <p:anim to="" calcmode="lin" valueType="num">
                                      <p:cBhvr>
                                        <p:cTn id="12" dur="1" fill="hold"/>
                                        <p:tgtEl>
                                          <p:spTgt spid="1156100"/>
                                        </p:tgtEl>
                                        <p:attrNameLst>
                                          <p:attrName/>
                                        </p:attrNameLst>
                                      </p:cBhvr>
                                    </p:anim>
                                  </p:childTnLst>
                                </p:cTn>
                              </p:par>
                            </p:childTnLst>
                          </p:cTn>
                        </p:par>
                        <p:par>
                          <p:cTn id="13" fill="hold" nodeType="afterGroup">
                            <p:stCondLst>
                              <p:cond delay="3000"/>
                            </p:stCondLst>
                            <p:childTnLst>
                              <p:par>
                                <p:cTn id="14" presetID="2" presetClass="entr" presetSubtype="3" fill="hold" grpId="0" nodeType="afterEffect">
                                  <p:stCondLst>
                                    <p:cond delay="1000"/>
                                  </p:stCondLst>
                                  <p:childTnLst>
                                    <p:set>
                                      <p:cBhvr>
                                        <p:cTn id="15" dur="1" fill="hold">
                                          <p:stCondLst>
                                            <p:cond delay="0"/>
                                          </p:stCondLst>
                                        </p:cTn>
                                        <p:tgtEl>
                                          <p:spTgt spid="1156107"/>
                                        </p:tgtEl>
                                        <p:attrNameLst>
                                          <p:attrName>style.visibility</p:attrName>
                                        </p:attrNameLst>
                                      </p:cBhvr>
                                      <p:to>
                                        <p:strVal val="visible"/>
                                      </p:to>
                                    </p:set>
                                    <p:anim calcmode="lin" valueType="num">
                                      <p:cBhvr additive="base">
                                        <p:cTn id="16" dur="500" fill="hold"/>
                                        <p:tgtEl>
                                          <p:spTgt spid="1156107"/>
                                        </p:tgtEl>
                                        <p:attrNameLst>
                                          <p:attrName>ppt_x</p:attrName>
                                        </p:attrNameLst>
                                      </p:cBhvr>
                                      <p:tavLst>
                                        <p:tav tm="0">
                                          <p:val>
                                            <p:strVal val="1+#ppt_w/2"/>
                                          </p:val>
                                        </p:tav>
                                        <p:tav tm="100000">
                                          <p:val>
                                            <p:strVal val="#ppt_x"/>
                                          </p:val>
                                        </p:tav>
                                      </p:tavLst>
                                    </p:anim>
                                    <p:anim calcmode="lin" valueType="num">
                                      <p:cBhvr additive="base">
                                        <p:cTn id="17" dur="500" fill="hold"/>
                                        <p:tgtEl>
                                          <p:spTgt spid="1156107"/>
                                        </p:tgtEl>
                                        <p:attrNameLst>
                                          <p:attrName>ppt_y</p:attrName>
                                        </p:attrNameLst>
                                      </p:cBhvr>
                                      <p:tavLst>
                                        <p:tav tm="0">
                                          <p:val>
                                            <p:strVal val="0-#ppt_h/2"/>
                                          </p:val>
                                        </p:tav>
                                        <p:tav tm="100000">
                                          <p:val>
                                            <p:strVal val="#ppt_y"/>
                                          </p:val>
                                        </p:tav>
                                      </p:tavLst>
                                    </p:anim>
                                  </p:childTnLst>
                                </p:cTn>
                              </p:par>
                            </p:childTnLst>
                          </p:cTn>
                        </p:par>
                        <p:par>
                          <p:cTn id="18" fill="hold" nodeType="afterGroup">
                            <p:stCondLst>
                              <p:cond delay="4500"/>
                            </p:stCondLst>
                            <p:childTnLst>
                              <p:par>
                                <p:cTn id="19" presetID="24" presetClass="entr" presetSubtype="0" fill="hold" nodeType="afterEffect">
                                  <p:stCondLst>
                                    <p:cond delay="1000"/>
                                  </p:stCondLst>
                                  <p:childTnLst>
                                    <p:set>
                                      <p:cBhvr>
                                        <p:cTn id="20" dur="1" fill="hold">
                                          <p:stCondLst>
                                            <p:cond delay="499"/>
                                          </p:stCondLst>
                                        </p:cTn>
                                        <p:tgtEl>
                                          <p:spTgt spid="1156101"/>
                                        </p:tgtEl>
                                        <p:attrNameLst>
                                          <p:attrName>style.visibility</p:attrName>
                                        </p:attrNameLst>
                                      </p:cBhvr>
                                      <p:to>
                                        <p:strVal val="visible"/>
                                      </p:to>
                                    </p:set>
                                    <p:anim to="" calcmode="lin" valueType="num">
                                      <p:cBhvr>
                                        <p:cTn id="21" dur="1" fill="hold"/>
                                        <p:tgtEl>
                                          <p:spTgt spid="1156101"/>
                                        </p:tgtEl>
                                        <p:attrNameLst>
                                          <p:attrName/>
                                        </p:attrNameLst>
                                      </p:cBhvr>
                                    </p:anim>
                                  </p:childTnLst>
                                </p:cTn>
                              </p:par>
                            </p:childTnLst>
                          </p:cTn>
                        </p:par>
                        <p:par>
                          <p:cTn id="22" fill="hold" nodeType="afterGroup">
                            <p:stCondLst>
                              <p:cond delay="6000"/>
                            </p:stCondLst>
                            <p:childTnLst>
                              <p:par>
                                <p:cTn id="23" presetID="2" presetClass="entr" presetSubtype="2" fill="hold" grpId="0" nodeType="afterEffect">
                                  <p:stCondLst>
                                    <p:cond delay="1000"/>
                                  </p:stCondLst>
                                  <p:childTnLst>
                                    <p:set>
                                      <p:cBhvr>
                                        <p:cTn id="24" dur="1" fill="hold">
                                          <p:stCondLst>
                                            <p:cond delay="0"/>
                                          </p:stCondLst>
                                        </p:cTn>
                                        <p:tgtEl>
                                          <p:spTgt spid="1156108"/>
                                        </p:tgtEl>
                                        <p:attrNameLst>
                                          <p:attrName>style.visibility</p:attrName>
                                        </p:attrNameLst>
                                      </p:cBhvr>
                                      <p:to>
                                        <p:strVal val="visible"/>
                                      </p:to>
                                    </p:set>
                                    <p:anim calcmode="lin" valueType="num">
                                      <p:cBhvr additive="base">
                                        <p:cTn id="25" dur="500" fill="hold"/>
                                        <p:tgtEl>
                                          <p:spTgt spid="1156108"/>
                                        </p:tgtEl>
                                        <p:attrNameLst>
                                          <p:attrName>ppt_x</p:attrName>
                                        </p:attrNameLst>
                                      </p:cBhvr>
                                      <p:tavLst>
                                        <p:tav tm="0">
                                          <p:val>
                                            <p:strVal val="1+#ppt_w/2"/>
                                          </p:val>
                                        </p:tav>
                                        <p:tav tm="100000">
                                          <p:val>
                                            <p:strVal val="#ppt_x"/>
                                          </p:val>
                                        </p:tav>
                                      </p:tavLst>
                                    </p:anim>
                                    <p:anim calcmode="lin" valueType="num">
                                      <p:cBhvr additive="base">
                                        <p:cTn id="26" dur="500" fill="hold"/>
                                        <p:tgtEl>
                                          <p:spTgt spid="1156108"/>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7500"/>
                            </p:stCondLst>
                            <p:childTnLst>
                              <p:par>
                                <p:cTn id="28" presetID="2" presetClass="entr" presetSubtype="2" fill="hold" grpId="0" nodeType="afterEffect">
                                  <p:stCondLst>
                                    <p:cond delay="1000"/>
                                  </p:stCondLst>
                                  <p:childTnLst>
                                    <p:set>
                                      <p:cBhvr>
                                        <p:cTn id="29" dur="1" fill="hold">
                                          <p:stCondLst>
                                            <p:cond delay="0"/>
                                          </p:stCondLst>
                                        </p:cTn>
                                        <p:tgtEl>
                                          <p:spTgt spid="1156105"/>
                                        </p:tgtEl>
                                        <p:attrNameLst>
                                          <p:attrName>style.visibility</p:attrName>
                                        </p:attrNameLst>
                                      </p:cBhvr>
                                      <p:to>
                                        <p:strVal val="visible"/>
                                      </p:to>
                                    </p:set>
                                    <p:anim calcmode="lin" valueType="num">
                                      <p:cBhvr additive="base">
                                        <p:cTn id="30" dur="500" fill="hold"/>
                                        <p:tgtEl>
                                          <p:spTgt spid="1156105"/>
                                        </p:tgtEl>
                                        <p:attrNameLst>
                                          <p:attrName>ppt_x</p:attrName>
                                        </p:attrNameLst>
                                      </p:cBhvr>
                                      <p:tavLst>
                                        <p:tav tm="0">
                                          <p:val>
                                            <p:strVal val="1+#ppt_w/2"/>
                                          </p:val>
                                        </p:tav>
                                        <p:tav tm="100000">
                                          <p:val>
                                            <p:strVal val="#ppt_x"/>
                                          </p:val>
                                        </p:tav>
                                      </p:tavLst>
                                    </p:anim>
                                    <p:anim calcmode="lin" valueType="num">
                                      <p:cBhvr additive="base">
                                        <p:cTn id="31" dur="500" fill="hold"/>
                                        <p:tgtEl>
                                          <p:spTgt spid="1156105"/>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9000"/>
                            </p:stCondLst>
                            <p:childTnLst>
                              <p:par>
                                <p:cTn id="33" presetID="9" presetClass="entr" presetSubtype="0" fill="hold" grpId="0" nodeType="afterEffect">
                                  <p:stCondLst>
                                    <p:cond delay="1000"/>
                                  </p:stCondLst>
                                  <p:childTnLst>
                                    <p:set>
                                      <p:cBhvr>
                                        <p:cTn id="34" dur="1" fill="hold">
                                          <p:stCondLst>
                                            <p:cond delay="0"/>
                                          </p:stCondLst>
                                        </p:cTn>
                                        <p:tgtEl>
                                          <p:spTgt spid="1156098"/>
                                        </p:tgtEl>
                                        <p:attrNameLst>
                                          <p:attrName>style.visibility</p:attrName>
                                        </p:attrNameLst>
                                      </p:cBhvr>
                                      <p:to>
                                        <p:strVal val="visible"/>
                                      </p:to>
                                    </p:set>
                                    <p:animEffect transition="in" filter="dissolve">
                                      <p:cBhvr>
                                        <p:cTn id="35" dur="500"/>
                                        <p:tgtEl>
                                          <p:spTgt spid="1156098"/>
                                        </p:tgtEl>
                                      </p:cBhvr>
                                    </p:animEffect>
                                  </p:childTnLst>
                                </p:cTn>
                              </p:par>
                            </p:childTnLst>
                          </p:cTn>
                        </p:par>
                        <p:par>
                          <p:cTn id="36" fill="hold" nodeType="afterGroup">
                            <p:stCondLst>
                              <p:cond delay="10500"/>
                            </p:stCondLst>
                            <p:childTnLst>
                              <p:par>
                                <p:cTn id="37" presetID="24" presetClass="entr" presetSubtype="0" fill="hold" nodeType="afterEffect">
                                  <p:stCondLst>
                                    <p:cond delay="1000"/>
                                  </p:stCondLst>
                                  <p:childTnLst>
                                    <p:set>
                                      <p:cBhvr>
                                        <p:cTn id="38" dur="1" fill="hold">
                                          <p:stCondLst>
                                            <p:cond delay="499"/>
                                          </p:stCondLst>
                                        </p:cTn>
                                        <p:tgtEl>
                                          <p:spTgt spid="1156102"/>
                                        </p:tgtEl>
                                        <p:attrNameLst>
                                          <p:attrName>style.visibility</p:attrName>
                                        </p:attrNameLst>
                                      </p:cBhvr>
                                      <p:to>
                                        <p:strVal val="visible"/>
                                      </p:to>
                                    </p:set>
                                    <p:anim to="" calcmode="lin" valueType="num">
                                      <p:cBhvr>
                                        <p:cTn id="39" dur="1" fill="hold"/>
                                        <p:tgtEl>
                                          <p:spTgt spid="1156102"/>
                                        </p:tgtEl>
                                        <p:attrNameLst>
                                          <p:attrName/>
                                        </p:attrNameLst>
                                      </p:cBhvr>
                                    </p:anim>
                                  </p:childTnLst>
                                </p:cTn>
                              </p:par>
                            </p:childTnLst>
                          </p:cTn>
                        </p:par>
                        <p:par>
                          <p:cTn id="40" fill="hold" nodeType="afterGroup">
                            <p:stCondLst>
                              <p:cond delay="12000"/>
                            </p:stCondLst>
                            <p:childTnLst>
                              <p:par>
                                <p:cTn id="41" presetID="2" presetClass="entr" presetSubtype="4" fill="hold" grpId="0" nodeType="afterEffect">
                                  <p:stCondLst>
                                    <p:cond delay="1000"/>
                                  </p:stCondLst>
                                  <p:childTnLst>
                                    <p:set>
                                      <p:cBhvr>
                                        <p:cTn id="42" dur="1" fill="hold">
                                          <p:stCondLst>
                                            <p:cond delay="0"/>
                                          </p:stCondLst>
                                        </p:cTn>
                                        <p:tgtEl>
                                          <p:spTgt spid="1156109"/>
                                        </p:tgtEl>
                                        <p:attrNameLst>
                                          <p:attrName>style.visibility</p:attrName>
                                        </p:attrNameLst>
                                      </p:cBhvr>
                                      <p:to>
                                        <p:strVal val="visible"/>
                                      </p:to>
                                    </p:set>
                                    <p:anim calcmode="lin" valueType="num">
                                      <p:cBhvr additive="base">
                                        <p:cTn id="43" dur="500" fill="hold"/>
                                        <p:tgtEl>
                                          <p:spTgt spid="1156109"/>
                                        </p:tgtEl>
                                        <p:attrNameLst>
                                          <p:attrName>ppt_x</p:attrName>
                                        </p:attrNameLst>
                                      </p:cBhvr>
                                      <p:tavLst>
                                        <p:tav tm="0">
                                          <p:val>
                                            <p:strVal val="#ppt_x"/>
                                          </p:val>
                                        </p:tav>
                                        <p:tav tm="100000">
                                          <p:val>
                                            <p:strVal val="#ppt_x"/>
                                          </p:val>
                                        </p:tav>
                                      </p:tavLst>
                                    </p:anim>
                                    <p:anim calcmode="lin" valueType="num">
                                      <p:cBhvr additive="base">
                                        <p:cTn id="44" dur="500" fill="hold"/>
                                        <p:tgtEl>
                                          <p:spTgt spid="1156109"/>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13500"/>
                            </p:stCondLst>
                            <p:childTnLst>
                              <p:par>
                                <p:cTn id="46" presetID="2" presetClass="entr" presetSubtype="1" fill="hold" grpId="0" nodeType="afterEffect">
                                  <p:stCondLst>
                                    <p:cond delay="1000"/>
                                  </p:stCondLst>
                                  <p:childTnLst>
                                    <p:set>
                                      <p:cBhvr>
                                        <p:cTn id="47" dur="1" fill="hold">
                                          <p:stCondLst>
                                            <p:cond delay="0"/>
                                          </p:stCondLst>
                                        </p:cTn>
                                        <p:tgtEl>
                                          <p:spTgt spid="1156106"/>
                                        </p:tgtEl>
                                        <p:attrNameLst>
                                          <p:attrName>style.visibility</p:attrName>
                                        </p:attrNameLst>
                                      </p:cBhvr>
                                      <p:to>
                                        <p:strVal val="visible"/>
                                      </p:to>
                                    </p:set>
                                    <p:anim calcmode="lin" valueType="num">
                                      <p:cBhvr additive="base">
                                        <p:cTn id="48" dur="500" fill="hold"/>
                                        <p:tgtEl>
                                          <p:spTgt spid="1156106"/>
                                        </p:tgtEl>
                                        <p:attrNameLst>
                                          <p:attrName>ppt_x</p:attrName>
                                        </p:attrNameLst>
                                      </p:cBhvr>
                                      <p:tavLst>
                                        <p:tav tm="0">
                                          <p:val>
                                            <p:strVal val="#ppt_x"/>
                                          </p:val>
                                        </p:tav>
                                        <p:tav tm="100000">
                                          <p:val>
                                            <p:strVal val="#ppt_x"/>
                                          </p:val>
                                        </p:tav>
                                      </p:tavLst>
                                    </p:anim>
                                    <p:anim calcmode="lin" valueType="num">
                                      <p:cBhvr additive="base">
                                        <p:cTn id="49" dur="500" fill="hold"/>
                                        <p:tgtEl>
                                          <p:spTgt spid="1156106"/>
                                        </p:tgtEl>
                                        <p:attrNameLst>
                                          <p:attrName>ppt_y</p:attrName>
                                        </p:attrNameLst>
                                      </p:cBhvr>
                                      <p:tavLst>
                                        <p:tav tm="0">
                                          <p:val>
                                            <p:strVal val="0-#ppt_h/2"/>
                                          </p:val>
                                        </p:tav>
                                        <p:tav tm="100000">
                                          <p:val>
                                            <p:strVal val="#ppt_y"/>
                                          </p:val>
                                        </p:tav>
                                      </p:tavLst>
                                    </p:anim>
                                  </p:childTnLst>
                                </p:cTn>
                              </p:par>
                            </p:childTnLst>
                          </p:cTn>
                        </p:par>
                        <p:par>
                          <p:cTn id="50" fill="hold" nodeType="afterGroup">
                            <p:stCondLst>
                              <p:cond delay="15000"/>
                            </p:stCondLst>
                            <p:childTnLst>
                              <p:par>
                                <p:cTn id="51" presetID="1" presetClass="entr" presetSubtype="0" fill="hold" nodeType="afterEffect">
                                  <p:stCondLst>
                                    <p:cond delay="2000"/>
                                  </p:stCondLst>
                                  <p:childTnLst>
                                    <p:set>
                                      <p:cBhvr>
                                        <p:cTn id="52" dur="1" fill="hold">
                                          <p:stCondLst>
                                            <p:cond delay="499"/>
                                          </p:stCondLst>
                                        </p:cTn>
                                        <p:tgtEl>
                                          <p:spTgt spid="1156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6098" grpId="0" animBg="1" autoUpdateAnimBg="0"/>
      <p:bldP spid="1156105" grpId="0" animBg="1"/>
      <p:bldP spid="1156106" grpId="0" animBg="1"/>
      <p:bldP spid="1156107" grpId="0" animBg="1" autoUpdateAnimBg="0"/>
      <p:bldP spid="1156108" grpId="0" animBg="1" autoUpdateAnimBg="0"/>
      <p:bldP spid="1156109" grpId="0" animBg="1" autoUpdateAnimBg="0"/>
      <p:bldP spid="1156110"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ChangeArrowheads="1"/>
          </p:cNvSpPr>
          <p:nvPr/>
        </p:nvSpPr>
        <p:spPr bwMode="auto">
          <a:xfrm>
            <a:off x="0" y="0"/>
            <a:ext cx="4756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zh-CN" altLang="en-US" sz="4400" i="1" noProof="1">
                <a:solidFill>
                  <a:srgbClr val="0033CC"/>
                </a:solidFill>
                <a:effectLst>
                  <a:outerShdw blurRad="38100" dist="38100" dir="2700000" algn="tl">
                    <a:srgbClr val="C0C0C0"/>
                  </a:outerShdw>
                </a:effectLst>
                <a:latin typeface="Times New Roman" pitchFamily="18" charset="0"/>
              </a:rPr>
              <a:t>操作系统的功能</a:t>
            </a:r>
            <a:r>
              <a:rPr kumimoji="1" lang="zh-CN" altLang="en-US" sz="4000" noProof="1">
                <a:solidFill>
                  <a:schemeClr val="tx1"/>
                </a:solidFill>
                <a:latin typeface="Times New Roman" pitchFamily="18" charset="0"/>
                <a:ea typeface="宋体" pitchFamily="2" charset="-122"/>
              </a:rPr>
              <a:t>	</a:t>
            </a:r>
            <a:endParaRPr kumimoji="1" lang="zh-CN" altLang="en-US" sz="4000">
              <a:solidFill>
                <a:schemeClr val="tx1"/>
              </a:solidFill>
              <a:latin typeface="Times New Roman" pitchFamily="18" charset="0"/>
              <a:ea typeface="宋体" pitchFamily="2" charset="-122"/>
            </a:endParaRPr>
          </a:p>
        </p:txBody>
      </p:sp>
      <p:sp>
        <p:nvSpPr>
          <p:cNvPr id="14339" name="Line 3"/>
          <p:cNvSpPr>
            <a:spLocks noChangeShapeType="1"/>
          </p:cNvSpPr>
          <p:nvPr/>
        </p:nvSpPr>
        <p:spPr bwMode="auto">
          <a:xfrm>
            <a:off x="0" y="609600"/>
            <a:ext cx="5562600" cy="152400"/>
          </a:xfrm>
          <a:prstGeom prst="line">
            <a:avLst/>
          </a:prstGeom>
          <a:noFill/>
          <a:ln w="9525">
            <a:solidFill>
              <a:srgbClr val="000000"/>
            </a:solidFill>
            <a:round/>
            <a:headEnd/>
            <a:tailEnd/>
          </a:ln>
          <a:effectLst/>
          <a:scene3d>
            <a:camera prst="legacyPerspectiveTopLeft">
              <a:rot lat="0" lon="20519992"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endParaRPr lang="zh-CN" altLang="en-US"/>
          </a:p>
        </p:txBody>
      </p:sp>
      <p:grpSp>
        <p:nvGrpSpPr>
          <p:cNvPr id="14340" name="Group 13"/>
          <p:cNvGrpSpPr>
            <a:grpSpLocks/>
          </p:cNvGrpSpPr>
          <p:nvPr/>
        </p:nvGrpSpPr>
        <p:grpSpPr bwMode="auto">
          <a:xfrm>
            <a:off x="0" y="685800"/>
            <a:ext cx="2971800" cy="609600"/>
            <a:chOff x="2584" y="2379"/>
            <a:chExt cx="2108" cy="993"/>
          </a:xfrm>
        </p:grpSpPr>
        <p:sp>
          <p:nvSpPr>
            <p:cNvPr id="14350" name="AutoShape 14"/>
            <p:cNvSpPr>
              <a:spLocks noChangeArrowheads="1"/>
            </p:cNvSpPr>
            <p:nvPr/>
          </p:nvSpPr>
          <p:spPr bwMode="auto">
            <a:xfrm>
              <a:off x="2584" y="2379"/>
              <a:ext cx="2108" cy="993"/>
            </a:xfrm>
            <a:prstGeom prst="flowChartPunchedCard">
              <a:avLst/>
            </a:prstGeom>
            <a:solidFill>
              <a:srgbClr val="FF66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endParaRPr kumimoji="1" lang="zh-CN" altLang="zh-CN" sz="2800">
                <a:solidFill>
                  <a:schemeClr val="tx1"/>
                </a:solidFill>
                <a:latin typeface="宋体" pitchFamily="2" charset="-122"/>
                <a:ea typeface="宋体" pitchFamily="2" charset="-122"/>
              </a:endParaRPr>
            </a:p>
          </p:txBody>
        </p:sp>
        <p:sp>
          <p:nvSpPr>
            <p:cNvPr id="14351" name="Rectangle 15"/>
            <p:cNvSpPr>
              <a:spLocks noChangeArrowheads="1"/>
            </p:cNvSpPr>
            <p:nvPr/>
          </p:nvSpPr>
          <p:spPr bwMode="auto">
            <a:xfrm>
              <a:off x="3173" y="2420"/>
              <a:ext cx="1144" cy="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nSpc>
                  <a:spcPct val="110000"/>
                </a:lnSpc>
                <a:spcBef>
                  <a:spcPct val="30000"/>
                </a:spcBef>
                <a:spcAft>
                  <a:spcPct val="30000"/>
                </a:spcAft>
                <a:buClr>
                  <a:srgbClr val="FF0066"/>
                </a:buClr>
                <a:buSzPct val="90000"/>
                <a:buFont typeface="Marlett" pitchFamily="2" charset="2"/>
                <a:buNone/>
              </a:pPr>
              <a:r>
                <a:rPr kumimoji="1" lang="zh-CN" altLang="en-US" sz="2800">
                  <a:solidFill>
                    <a:srgbClr val="CC0000"/>
                  </a:solidFill>
                  <a:latin typeface="宋体" pitchFamily="2" charset="-122"/>
                  <a:ea typeface="宋体" pitchFamily="2" charset="-122"/>
                </a:rPr>
                <a:t>文件管理</a:t>
              </a:r>
            </a:p>
          </p:txBody>
        </p:sp>
      </p:grpSp>
      <p:grpSp>
        <p:nvGrpSpPr>
          <p:cNvPr id="14341" name="Group 19"/>
          <p:cNvGrpSpPr>
            <a:grpSpLocks/>
          </p:cNvGrpSpPr>
          <p:nvPr/>
        </p:nvGrpSpPr>
        <p:grpSpPr bwMode="auto">
          <a:xfrm>
            <a:off x="5562600" y="152400"/>
            <a:ext cx="3429000" cy="609600"/>
            <a:chOff x="3984" y="96"/>
            <a:chExt cx="1680" cy="384"/>
          </a:xfrm>
        </p:grpSpPr>
        <p:sp>
          <p:nvSpPr>
            <p:cNvPr id="14348" name="Oval 20"/>
            <p:cNvSpPr>
              <a:spLocks noChangeArrowheads="1"/>
            </p:cNvSpPr>
            <p:nvPr/>
          </p:nvSpPr>
          <p:spPr bwMode="auto">
            <a:xfrm>
              <a:off x="3984" y="96"/>
              <a:ext cx="1680" cy="384"/>
            </a:xfrm>
            <a:prstGeom prst="ellipse">
              <a:avLst/>
            </a:prstGeom>
            <a:solidFill>
              <a:srgbClr val="FFCC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9" name="Rectangle 21"/>
            <p:cNvSpPr>
              <a:spLocks noChangeArrowheads="1"/>
            </p:cNvSpPr>
            <p:nvPr/>
          </p:nvSpPr>
          <p:spPr bwMode="auto">
            <a:xfrm>
              <a:off x="4224" y="144"/>
              <a:ext cx="1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solidFill>
                    <a:srgbClr val="0033CC"/>
                  </a:solidFill>
                  <a:latin typeface="Times New Roman" pitchFamily="18" charset="0"/>
                  <a:ea typeface="宋体" pitchFamily="2" charset="-122"/>
                </a:rPr>
                <a:t>操作系统概述</a:t>
              </a:r>
              <a:endParaRPr kumimoji="1" lang="zh-CN" altLang="en-US" sz="2400" dirty="0">
                <a:solidFill>
                  <a:srgbClr val="FBF761"/>
                </a:solidFill>
                <a:latin typeface="Times New Roman" pitchFamily="18" charset="0"/>
                <a:ea typeface="宋体" pitchFamily="2" charset="-122"/>
              </a:endParaRPr>
            </a:p>
          </p:txBody>
        </p:sp>
      </p:grpSp>
      <p:grpSp>
        <p:nvGrpSpPr>
          <p:cNvPr id="796703" name="Group 31"/>
          <p:cNvGrpSpPr>
            <a:grpSpLocks/>
          </p:cNvGrpSpPr>
          <p:nvPr/>
        </p:nvGrpSpPr>
        <p:grpSpPr bwMode="auto">
          <a:xfrm>
            <a:off x="228600" y="1247774"/>
            <a:ext cx="7775575" cy="1162050"/>
            <a:chOff x="96" y="1410"/>
            <a:chExt cx="4898" cy="732"/>
          </a:xfrm>
        </p:grpSpPr>
        <p:sp>
          <p:nvSpPr>
            <p:cNvPr id="14346" name="AutoShape 25"/>
            <p:cNvSpPr>
              <a:spLocks noChangeArrowheads="1"/>
            </p:cNvSpPr>
            <p:nvPr/>
          </p:nvSpPr>
          <p:spPr bwMode="auto">
            <a:xfrm>
              <a:off x="96" y="1410"/>
              <a:ext cx="1200" cy="732"/>
            </a:xfrm>
            <a:prstGeom prst="foldedCorner">
              <a:avLst>
                <a:gd name="adj" fmla="val 50000"/>
              </a:avLst>
            </a:prstGeom>
            <a:solidFill>
              <a:srgbClr val="FFCC00"/>
            </a:solidFill>
            <a:ln>
              <a:noFill/>
            </a:ln>
            <a:effectLst>
              <a:prstShdw prst="shdw13" dist="53882" dir="13500000">
                <a:schemeClr val="bg2">
                  <a:alpha val="50000"/>
                </a:schemeClr>
              </a:prstShdw>
            </a:effectLst>
            <a:extLst>
              <a:ext uri="{91240B29-F687-4F45-9708-019B960494DF}">
                <a14:hiddenLine xmlns:a14="http://schemas.microsoft.com/office/drawing/2010/main" w="9525">
                  <a:solidFill>
                    <a:schemeClr val="tx1"/>
                  </a:solidFill>
                  <a:round/>
                  <a:headEnd/>
                  <a:tailEnd/>
                </a14:hiddenLine>
              </a:ext>
            </a:extLst>
          </p:spPr>
          <p:txBody>
            <a:bodyPr wrap="square" anchor="ctr">
              <a:spAutoFit/>
            </a:bodyPr>
            <a:lstStyle/>
            <a:p>
              <a:pPr algn="ctr"/>
              <a:r>
                <a:rPr lang="zh-CN" altLang="en-US" sz="3200" dirty="0">
                  <a:solidFill>
                    <a:schemeClr val="tx2"/>
                  </a:solidFill>
                </a:rPr>
                <a:t>文件</a:t>
              </a:r>
            </a:p>
          </p:txBody>
        </p:sp>
        <p:sp>
          <p:nvSpPr>
            <p:cNvPr id="14347" name="Rectangle 28"/>
            <p:cNvSpPr>
              <a:spLocks noChangeArrowheads="1"/>
            </p:cNvSpPr>
            <p:nvPr/>
          </p:nvSpPr>
          <p:spPr bwMode="auto">
            <a:xfrm>
              <a:off x="768" y="1696"/>
              <a:ext cx="422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0" dirty="0">
                  <a:solidFill>
                    <a:schemeClr val="tx1"/>
                  </a:solidFill>
                </a:rPr>
                <a:t>存储在外存储器上的有组织的信息</a:t>
              </a:r>
            </a:p>
          </p:txBody>
        </p:sp>
      </p:grpSp>
      <p:sp>
        <p:nvSpPr>
          <p:cNvPr id="796702" name="Rectangle 30"/>
          <p:cNvSpPr>
            <a:spLocks noChangeArrowheads="1"/>
          </p:cNvSpPr>
          <p:nvPr/>
        </p:nvSpPr>
        <p:spPr bwMode="auto">
          <a:xfrm>
            <a:off x="0" y="2316163"/>
            <a:ext cx="89915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3200" b="0" dirty="0">
                <a:solidFill>
                  <a:srgbClr val="CC0000"/>
                </a:solidFill>
              </a:rPr>
              <a:t>文件系统</a:t>
            </a:r>
            <a:r>
              <a:rPr kumimoji="1" lang="en-US" altLang="zh-CN" sz="3200" b="0" dirty="0">
                <a:solidFill>
                  <a:schemeClr val="tx1"/>
                </a:solidFill>
              </a:rPr>
              <a:t>,</a:t>
            </a:r>
            <a:r>
              <a:rPr kumimoji="1" lang="zh-CN" altLang="en-US" sz="3200" b="0" dirty="0">
                <a:solidFill>
                  <a:schemeClr val="tx1"/>
                </a:solidFill>
              </a:rPr>
              <a:t>负责存取和</a:t>
            </a:r>
            <a:r>
              <a:rPr kumimoji="1" lang="zh-CN" altLang="en-US" sz="3200" b="0" dirty="0" smtClean="0">
                <a:solidFill>
                  <a:schemeClr val="tx1"/>
                </a:solidFill>
              </a:rPr>
              <a:t>管理文件信息</a:t>
            </a:r>
            <a:r>
              <a:rPr kumimoji="1" lang="zh-CN" altLang="en-US" sz="3200" b="0" dirty="0">
                <a:solidFill>
                  <a:schemeClr val="tx1"/>
                </a:solidFill>
              </a:rPr>
              <a:t>的</a:t>
            </a:r>
            <a:r>
              <a:rPr kumimoji="1" lang="zh-CN" altLang="en-US" sz="3200" b="0" dirty="0" smtClean="0">
                <a:solidFill>
                  <a:schemeClr val="tx1"/>
                </a:solidFill>
              </a:rPr>
              <a:t>机构：</a:t>
            </a:r>
            <a:endParaRPr kumimoji="1" lang="zh-CN" altLang="en-US" sz="3200" b="0" dirty="0">
              <a:solidFill>
                <a:schemeClr val="tx1"/>
              </a:solidFill>
            </a:endParaRPr>
          </a:p>
        </p:txBody>
      </p:sp>
      <p:sp>
        <p:nvSpPr>
          <p:cNvPr id="796704" name="Rectangle 32"/>
          <p:cNvSpPr>
            <a:spLocks noChangeArrowheads="1"/>
          </p:cNvSpPr>
          <p:nvPr/>
        </p:nvSpPr>
        <p:spPr bwMode="auto">
          <a:xfrm>
            <a:off x="155574" y="2903685"/>
            <a:ext cx="8509453"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CC0000"/>
              </a:buClr>
              <a:buFont typeface="Wingdings" pitchFamily="2" charset="2"/>
              <a:buChar char="Ø"/>
            </a:pPr>
            <a:r>
              <a:rPr kumimoji="1" lang="zh-CN" altLang="en-US" sz="3200" b="0" dirty="0">
                <a:solidFill>
                  <a:schemeClr val="tx1"/>
                </a:solidFill>
              </a:rPr>
              <a:t>决定文件信息的存放位置、存放形式和存取权限等。</a:t>
            </a:r>
          </a:p>
          <a:p>
            <a:pPr>
              <a:buClr>
                <a:srgbClr val="CC0000"/>
              </a:buClr>
              <a:buFont typeface="Wingdings" pitchFamily="2" charset="2"/>
              <a:buChar char="Ø"/>
            </a:pPr>
            <a:r>
              <a:rPr kumimoji="1" lang="zh-CN" altLang="en-US" sz="3200" b="0" dirty="0">
                <a:solidFill>
                  <a:schemeClr val="tx1"/>
                </a:solidFill>
              </a:rPr>
              <a:t>实现由名字空间到地址空间的映射。</a:t>
            </a:r>
          </a:p>
          <a:p>
            <a:pPr>
              <a:buClr>
                <a:srgbClr val="CC0000"/>
              </a:buClr>
              <a:buFont typeface="Wingdings" pitchFamily="2" charset="2"/>
              <a:buChar char="Ø"/>
            </a:pPr>
            <a:r>
              <a:rPr kumimoji="1" lang="zh-CN" altLang="en-US" sz="3200" b="0" dirty="0">
                <a:solidFill>
                  <a:schemeClr val="tx1"/>
                </a:solidFill>
              </a:rPr>
              <a:t>实现对文件控制操作和存取操作。 </a:t>
            </a:r>
          </a:p>
          <a:p>
            <a:pPr>
              <a:buClr>
                <a:srgbClr val="CC0000"/>
              </a:buClr>
              <a:buFont typeface="Wingdings" pitchFamily="2" charset="2"/>
              <a:buChar char="Ø"/>
            </a:pPr>
            <a:r>
              <a:rPr kumimoji="1" lang="zh-CN" altLang="en-US" sz="3200" b="0" dirty="0">
                <a:solidFill>
                  <a:schemeClr val="tx1"/>
                </a:solidFill>
              </a:rPr>
              <a:t>管理外存空间。</a:t>
            </a:r>
          </a:p>
          <a:p>
            <a:pPr>
              <a:buClr>
                <a:srgbClr val="CC0000"/>
              </a:buClr>
              <a:buFont typeface="Wingdings" pitchFamily="2" charset="2"/>
              <a:buChar char="Ø"/>
            </a:pPr>
            <a:r>
              <a:rPr kumimoji="1" lang="zh-CN" altLang="en-US" sz="3200" b="0" dirty="0">
                <a:solidFill>
                  <a:schemeClr val="tx1"/>
                </a:solidFill>
              </a:rPr>
              <a:t>管理存取文件而使用的内存空间。</a:t>
            </a:r>
          </a:p>
          <a:p>
            <a:pPr>
              <a:buClr>
                <a:srgbClr val="CC0000"/>
              </a:buClr>
              <a:buFont typeface="Wingdings" pitchFamily="2" charset="2"/>
              <a:buChar char="Ø"/>
            </a:pPr>
            <a:r>
              <a:rPr kumimoji="1" lang="zh-CN" altLang="en-US" sz="3200" b="0" dirty="0">
                <a:solidFill>
                  <a:schemeClr val="tx1"/>
                </a:solidFill>
              </a:rPr>
              <a:t>建立和管理文件之间的联系。</a:t>
            </a:r>
            <a:r>
              <a:rPr kumimoji="1" lang="zh-CN" altLang="en-US" sz="3200" dirty="0"/>
              <a:t> </a:t>
            </a:r>
          </a:p>
        </p:txBody>
      </p:sp>
      <p:sp>
        <p:nvSpPr>
          <p:cNvPr id="2" name="灯片编号占位符 1"/>
          <p:cNvSpPr>
            <a:spLocks noGrp="1"/>
          </p:cNvSpPr>
          <p:nvPr>
            <p:ph type="sldNum" sz="quarter" idx="12"/>
          </p:nvPr>
        </p:nvSpPr>
        <p:spPr/>
        <p:txBody>
          <a:bodyPr/>
          <a:lstStyle/>
          <a:p>
            <a:pPr>
              <a:defRPr/>
            </a:pPr>
            <a:fld id="{B36FCE57-FBAD-4682-A670-5325246BEB66}" type="slidenum">
              <a:rPr lang="en-US" altLang="zh-CN" smtClean="0"/>
              <a:pPr>
                <a:defRPr/>
              </a:pPr>
              <a:t>6</a:t>
            </a:fld>
            <a:endParaRPr lang="en-US" altLang="zh-CN"/>
          </a:p>
        </p:txBody>
      </p:sp>
    </p:spTree>
    <p:extLst>
      <p:ext uri="{BB962C8B-B14F-4D97-AF65-F5344CB8AC3E}">
        <p14:creationId xmlns:p14="http://schemas.microsoft.com/office/powerpoint/2010/main" val="70323020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6703"/>
                                        </p:tgtEl>
                                        <p:attrNameLst>
                                          <p:attrName>style.visibility</p:attrName>
                                        </p:attrNameLst>
                                      </p:cBhvr>
                                      <p:to>
                                        <p:strVal val="visible"/>
                                      </p:to>
                                    </p:set>
                                    <p:animEffect transition="in" filter="blinds(horizontal)">
                                      <p:cBhvr>
                                        <p:cTn id="7" dur="500"/>
                                        <p:tgtEl>
                                          <p:spTgt spid="7967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9670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96704"/>
                                        </p:tgtEl>
                                        <p:attrNameLst>
                                          <p:attrName>style.visibility</p:attrName>
                                        </p:attrNameLst>
                                      </p:cBhvr>
                                      <p:to>
                                        <p:strVal val="visible"/>
                                      </p:to>
                                    </p:set>
                                    <p:animEffect transition="in" filter="blinds(horizontal)">
                                      <p:cBhvr>
                                        <p:cTn id="16" dur="500"/>
                                        <p:tgtEl>
                                          <p:spTgt spid="796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702" grpId="0"/>
      <p:bldP spid="79670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ext Box 3">
            <a:hlinkClick r:id="rId3" action="ppaction://hlinksldjump"/>
          </p:cNvPr>
          <p:cNvSpPr txBox="1">
            <a:spLocks noChangeArrowheads="1"/>
          </p:cNvSpPr>
          <p:nvPr/>
        </p:nvSpPr>
        <p:spPr bwMode="auto">
          <a:xfrm>
            <a:off x="1600200" y="3048000"/>
            <a:ext cx="4343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i="0" u="none">
                <a:solidFill>
                  <a:srgbClr val="4D4D4D"/>
                </a:solidFill>
                <a:latin typeface="幼圆" pitchFamily="49" charset="-122"/>
              </a:rPr>
              <a:t>程序管理</a:t>
            </a:r>
          </a:p>
        </p:txBody>
      </p:sp>
      <p:sp>
        <p:nvSpPr>
          <p:cNvPr id="121860" name="Text Box 4">
            <a:hlinkClick r:id="rId4" action="ppaction://hlinksldjump"/>
          </p:cNvPr>
          <p:cNvSpPr txBox="1">
            <a:spLocks noChangeArrowheads="1"/>
          </p:cNvSpPr>
          <p:nvPr/>
        </p:nvSpPr>
        <p:spPr bwMode="auto">
          <a:xfrm>
            <a:off x="1600200" y="2209800"/>
            <a:ext cx="5562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i="0" u="none">
                <a:solidFill>
                  <a:srgbClr val="4D4D4D"/>
                </a:solidFill>
                <a:latin typeface="幼圆" pitchFamily="49" charset="-122"/>
              </a:rPr>
              <a:t>文件管理</a:t>
            </a:r>
          </a:p>
        </p:txBody>
      </p:sp>
      <p:sp>
        <p:nvSpPr>
          <p:cNvPr id="121861" name="Rectangle 5"/>
          <p:cNvSpPr>
            <a:spLocks noChangeArrowheads="1"/>
          </p:cNvSpPr>
          <p:nvPr/>
        </p:nvSpPr>
        <p:spPr bwMode="auto">
          <a:xfrm>
            <a:off x="228600" y="22860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buClrTx/>
              <a:buSzTx/>
              <a:buFontTx/>
              <a:buNone/>
            </a:pPr>
            <a:r>
              <a:rPr lang="en-US" altLang="zh-CN" sz="5400" i="0" u="none">
                <a:solidFill>
                  <a:srgbClr val="800000"/>
                </a:solidFill>
                <a:latin typeface="隶书" pitchFamily="49" charset="-122"/>
              </a:rPr>
              <a:t>Windows</a:t>
            </a:r>
            <a:r>
              <a:rPr lang="zh-CN" altLang="en-US" sz="5400" i="0" u="none">
                <a:solidFill>
                  <a:srgbClr val="800000"/>
                </a:solidFill>
                <a:latin typeface="隶书" pitchFamily="49" charset="-122"/>
              </a:rPr>
              <a:t>操作系统</a:t>
            </a:r>
          </a:p>
        </p:txBody>
      </p:sp>
      <p:pic>
        <p:nvPicPr>
          <p:cNvPr id="12186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379662"/>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200400"/>
            <a:ext cx="3460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5" name="Text Box 9"/>
          <p:cNvSpPr txBox="1">
            <a:spLocks noChangeArrowheads="1"/>
          </p:cNvSpPr>
          <p:nvPr/>
        </p:nvSpPr>
        <p:spPr bwMode="auto">
          <a:xfrm>
            <a:off x="1600200" y="1524000"/>
            <a:ext cx="4191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400" b="1" i="1" u="sng">
                <a:solidFill>
                  <a:srgbClr val="0033CC"/>
                </a:solidFill>
                <a:latin typeface="Arial" pitchFamily="34" charset="0"/>
                <a:ea typeface="隶书" pitchFamily="49" charset="-122"/>
              </a:defRPr>
            </a:lvl1pPr>
            <a:lvl2pPr marL="742950" indent="-285750" eaLnBrk="0" hangingPunct="0">
              <a:defRPr kumimoji="1" sz="4400" b="1" i="1" u="sng">
                <a:solidFill>
                  <a:srgbClr val="0033CC"/>
                </a:solidFill>
                <a:latin typeface="Arial" pitchFamily="34" charset="0"/>
                <a:ea typeface="隶书" pitchFamily="49" charset="-122"/>
              </a:defRPr>
            </a:lvl2pPr>
            <a:lvl3pPr marL="1143000" indent="-228600" eaLnBrk="0" hangingPunct="0">
              <a:defRPr kumimoji="1" sz="4400" b="1" i="1" u="sng">
                <a:solidFill>
                  <a:srgbClr val="0033CC"/>
                </a:solidFill>
                <a:latin typeface="Arial" pitchFamily="34" charset="0"/>
                <a:ea typeface="隶书" pitchFamily="49" charset="-122"/>
              </a:defRPr>
            </a:lvl3pPr>
            <a:lvl4pPr marL="1600200" indent="-228600" eaLnBrk="0" hangingPunct="0">
              <a:defRPr kumimoji="1" sz="4400" b="1" i="1" u="sng">
                <a:solidFill>
                  <a:srgbClr val="0033CC"/>
                </a:solidFill>
                <a:latin typeface="Arial" pitchFamily="34" charset="0"/>
                <a:ea typeface="隶书" pitchFamily="49" charset="-122"/>
              </a:defRPr>
            </a:lvl4pPr>
            <a:lvl5pPr marL="2057400" indent="-228600" eaLnBrk="0" hangingPunct="0">
              <a:defRPr kumimoji="1" sz="4400" b="1" i="1" u="sng">
                <a:solidFill>
                  <a:srgbClr val="0033CC"/>
                </a:solidFill>
                <a:latin typeface="Arial" pitchFamily="34" charset="0"/>
                <a:ea typeface="隶书" pitchFamily="49" charset="-122"/>
              </a:defRPr>
            </a:lvl5pPr>
            <a:lvl6pPr marL="25146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6pPr>
            <a:lvl7pPr marL="29718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7pPr>
            <a:lvl8pPr marL="34290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8pPr>
            <a:lvl9pPr marL="3886200" indent="-228600" eaLnBrk="0" fontAlgn="base" hangingPunct="0">
              <a:spcBef>
                <a:spcPct val="0"/>
              </a:spcBef>
              <a:spcAft>
                <a:spcPct val="0"/>
              </a:spcAft>
              <a:buClr>
                <a:srgbClr val="FF3300"/>
              </a:buClr>
              <a:buSzPct val="90000"/>
              <a:buFont typeface="Marlett" pitchFamily="2" charset="2"/>
              <a:buChar char="5"/>
              <a:defRPr kumimoji="1" sz="4400" b="1" i="1" u="sng">
                <a:solidFill>
                  <a:srgbClr val="0033CC"/>
                </a:solidFill>
                <a:latin typeface="Arial" pitchFamily="34" charset="0"/>
                <a:ea typeface="隶书" pitchFamily="49" charset="-122"/>
              </a:defRPr>
            </a:lvl9pPr>
          </a:lstStyle>
          <a:p>
            <a:pPr eaLnBrk="1" hangingPunct="1">
              <a:buClrTx/>
              <a:buSzTx/>
              <a:buFontTx/>
              <a:buNone/>
            </a:pPr>
            <a:r>
              <a:rPr kumimoji="0" lang="zh-CN" altLang="en-US" sz="3200" i="0" u="none">
                <a:solidFill>
                  <a:srgbClr val="4D4D4D"/>
                </a:solidFill>
                <a:latin typeface="幼圆" pitchFamily="49" charset="-122"/>
              </a:rPr>
              <a:t>图形用户界面技术</a:t>
            </a:r>
          </a:p>
        </p:txBody>
      </p:sp>
      <p:pic>
        <p:nvPicPr>
          <p:cNvPr id="12186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1673225"/>
            <a:ext cx="3460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7" name="Rectangle 11"/>
          <p:cNvSpPr>
            <a:spLocks noChangeArrowheads="1"/>
          </p:cNvSpPr>
          <p:nvPr/>
        </p:nvSpPr>
        <p:spPr bwMode="auto">
          <a:xfrm>
            <a:off x="1524000" y="3697287"/>
            <a:ext cx="6629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u="none">
                <a:solidFill>
                  <a:srgbClr val="FF0000"/>
                </a:solidFill>
                <a:latin typeface="幼圆" pitchFamily="49" charset="-122"/>
              </a:rPr>
              <a:t>计算机管理</a:t>
            </a:r>
          </a:p>
        </p:txBody>
      </p:sp>
      <p:sp>
        <p:nvSpPr>
          <p:cNvPr id="121868" name="Rectangle 12"/>
          <p:cNvSpPr>
            <a:spLocks noChangeArrowheads="1"/>
          </p:cNvSpPr>
          <p:nvPr/>
        </p:nvSpPr>
        <p:spPr bwMode="auto">
          <a:xfrm>
            <a:off x="1524000" y="4383087"/>
            <a:ext cx="6629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i="0" u="none">
                <a:solidFill>
                  <a:srgbClr val="4D4D4D"/>
                </a:solidFill>
                <a:latin typeface="幼圆" pitchFamily="49" charset="-122"/>
              </a:rPr>
              <a:t>使用联机帮助系统</a:t>
            </a:r>
          </a:p>
        </p:txBody>
      </p:sp>
      <p:sp>
        <p:nvSpPr>
          <p:cNvPr id="121869" name="Rectangle 13"/>
          <p:cNvSpPr>
            <a:spLocks noChangeArrowheads="1"/>
          </p:cNvSpPr>
          <p:nvPr/>
        </p:nvSpPr>
        <p:spPr bwMode="auto">
          <a:xfrm>
            <a:off x="1524000" y="5068887"/>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Tx/>
              <a:buSzTx/>
              <a:buFontTx/>
              <a:buNone/>
            </a:pPr>
            <a:r>
              <a:rPr kumimoji="0" lang="zh-CN" altLang="en-US" sz="3200" i="0" u="none">
                <a:solidFill>
                  <a:srgbClr val="4D4D4D"/>
                </a:solidFill>
                <a:latin typeface="幼圆" pitchFamily="49" charset="-122"/>
              </a:rPr>
              <a:t>中文输入方法</a:t>
            </a:r>
          </a:p>
        </p:txBody>
      </p:sp>
      <p:pic>
        <p:nvPicPr>
          <p:cNvPr id="12187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3849687"/>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71"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535487"/>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72"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5221287"/>
            <a:ext cx="3460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BB2DDC74-CCB2-4D23-9620-FB088205C1D1}" type="slidenum">
              <a:rPr lang="en-US" altLang="zh-CN" smtClean="0"/>
              <a:pPr>
                <a:defRPr/>
              </a:pPr>
              <a:t>60</a:t>
            </a:fld>
            <a:endParaRPr lang="en-US" altLang="zh-CN"/>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Rectangle 2"/>
          <p:cNvSpPr>
            <a:spLocks noChangeArrowheads="1"/>
          </p:cNvSpPr>
          <p:nvPr/>
        </p:nvSpPr>
        <p:spPr bwMode="auto">
          <a:xfrm>
            <a:off x="0" y="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a:effectLst>
                  <a:outerShdw blurRad="38100" dist="38100" dir="2700000" algn="tl">
                    <a:srgbClr val="C0C0C0"/>
                  </a:outerShdw>
                </a:effectLst>
              </a:rPr>
              <a:t>  </a:t>
            </a:r>
            <a:r>
              <a:rPr lang="zh-CN" altLang="en-US">
                <a:effectLst>
                  <a:outerShdw blurRad="38100" dist="38100" dir="2700000" algn="tl">
                    <a:srgbClr val="C0C0C0"/>
                  </a:outerShdw>
                </a:effectLst>
              </a:rPr>
              <a:t>控制面板</a:t>
            </a:r>
          </a:p>
        </p:txBody>
      </p:sp>
      <p:sp>
        <p:nvSpPr>
          <p:cNvPr id="1280003" name="Rectangle 3"/>
          <p:cNvSpPr>
            <a:spLocks noChangeArrowheads="1"/>
          </p:cNvSpPr>
          <p:nvPr/>
        </p:nvSpPr>
        <p:spPr bwMode="auto">
          <a:xfrm>
            <a:off x="0" y="939353"/>
            <a:ext cx="916781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ClrTx/>
              <a:buSzTx/>
              <a:buFontTx/>
              <a:buNone/>
              <a:defRPr/>
            </a:pPr>
            <a:r>
              <a:rPr lang="zh-CN" altLang="en-US" sz="3200" b="0" i="0" u="none" dirty="0"/>
              <a:t>是</a:t>
            </a:r>
            <a:r>
              <a:rPr lang="en-US" altLang="zh-CN" sz="3200" b="0" i="0" u="none" dirty="0"/>
              <a:t>Windows</a:t>
            </a:r>
            <a:r>
              <a:rPr lang="zh-CN" altLang="en-US" sz="3200" b="0" i="0" u="none" dirty="0"/>
              <a:t>图形用户界面一部分，可通过</a:t>
            </a:r>
            <a:r>
              <a:rPr lang="zh-CN" altLang="en-US" sz="3200" b="0" i="0" u="none" dirty="0">
                <a:hlinkClick r:id="rId2"/>
              </a:rPr>
              <a:t>开始菜单</a:t>
            </a:r>
            <a:r>
              <a:rPr lang="zh-CN" altLang="en-US" sz="3200" b="0" i="0" u="none" dirty="0"/>
              <a:t>访问。</a:t>
            </a:r>
            <a:endParaRPr lang="zh-CN" altLang="en-US" sz="3200" dirty="0">
              <a:effectLst>
                <a:outerShdw blurRad="38100" dist="38100" dir="2700000" algn="tl">
                  <a:srgbClr val="C0C0C0"/>
                </a:outerShdw>
              </a:effectLst>
            </a:endParaRPr>
          </a:p>
        </p:txBody>
      </p:sp>
      <p:sp>
        <p:nvSpPr>
          <p:cNvPr id="1280004" name="Rectangle 4"/>
          <p:cNvSpPr>
            <a:spLocks noChangeArrowheads="1"/>
          </p:cNvSpPr>
          <p:nvPr/>
        </p:nvSpPr>
        <p:spPr bwMode="auto">
          <a:xfrm>
            <a:off x="0" y="2963257"/>
            <a:ext cx="916781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ClrTx/>
              <a:buSzTx/>
              <a:buFontTx/>
              <a:buNone/>
              <a:defRPr/>
            </a:pPr>
            <a:r>
              <a:rPr lang="zh-CN" altLang="en-US" sz="3200" b="0" i="0" u="none" dirty="0"/>
              <a:t>它允许</a:t>
            </a:r>
            <a:r>
              <a:rPr lang="zh-CN" altLang="en-US" sz="3200" b="0" i="0" u="none" dirty="0">
                <a:solidFill>
                  <a:srgbClr val="FF0000"/>
                </a:solidFill>
              </a:rPr>
              <a:t>用户查看并操作基本的系统设置和控制</a:t>
            </a:r>
            <a:r>
              <a:rPr lang="zh-CN" altLang="en-US" sz="3200" b="0" i="0" u="none" dirty="0"/>
              <a:t>，比如添加硬件，添加</a:t>
            </a:r>
            <a:r>
              <a:rPr lang="en-US" altLang="zh-CN" sz="3200" b="0" i="0" u="none" dirty="0"/>
              <a:t>/</a:t>
            </a:r>
            <a:r>
              <a:rPr lang="zh-CN" altLang="en-US" sz="3200" b="0" i="0" u="none" dirty="0"/>
              <a:t>删除软件，控制用户帐户，更改辅助功能选项，等等。</a:t>
            </a:r>
            <a:r>
              <a:rPr lang="zh-CN" altLang="en-US" sz="3200" dirty="0">
                <a:effectLst>
                  <a:outerShdw blurRad="38100" dist="38100" dir="2700000" algn="tl">
                    <a:srgbClr val="C0C0C0"/>
                  </a:outerShdw>
                </a:effectLst>
              </a:rPr>
              <a:t> </a:t>
            </a:r>
          </a:p>
        </p:txBody>
      </p:sp>
      <p:pic>
        <p:nvPicPr>
          <p:cNvPr id="1228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28600"/>
            <a:ext cx="19050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69936C58-607C-4A4E-8665-4DD8C91EAD8D}" type="slidenum">
              <a:rPr lang="en-US" altLang="zh-CN" smtClean="0"/>
              <a:pPr>
                <a:defRPr/>
              </a:pPr>
              <a:t>61</a:t>
            </a:fld>
            <a:endParaRPr lang="en-US" altLang="zh-CN"/>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Rectangle 2"/>
          <p:cNvSpPr>
            <a:spLocks noChangeArrowheads="1"/>
          </p:cNvSpPr>
          <p:nvPr/>
        </p:nvSpPr>
        <p:spPr bwMode="auto">
          <a:xfrm>
            <a:off x="0" y="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a:effectLst>
                  <a:outerShdw blurRad="38100" dist="38100" dir="2700000" algn="tl">
                    <a:srgbClr val="C0C0C0"/>
                  </a:outerShdw>
                </a:effectLst>
              </a:rPr>
              <a:t>  </a:t>
            </a:r>
            <a:r>
              <a:rPr lang="zh-CN" altLang="en-US">
                <a:effectLst>
                  <a:outerShdw blurRad="38100" dist="38100" dir="2700000" algn="tl">
                    <a:srgbClr val="C0C0C0"/>
                  </a:outerShdw>
                </a:effectLst>
              </a:rPr>
              <a:t>控制面板</a:t>
            </a:r>
          </a:p>
        </p:txBody>
      </p:sp>
      <p:pic>
        <p:nvPicPr>
          <p:cNvPr id="1239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28600"/>
            <a:ext cx="19050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424465C2-E8D2-410C-BB10-60FA8D1F4800}" type="slidenum">
              <a:rPr lang="en-US" altLang="zh-CN" smtClean="0"/>
              <a:pPr>
                <a:defRPr/>
              </a:pPr>
              <a:t>62</a:t>
            </a:fld>
            <a:endParaRPr lang="en-US" altLang="zh-CN"/>
          </a:p>
        </p:txBody>
      </p:sp>
      <p:pic>
        <p:nvPicPr>
          <p:cNvPr id="278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73174"/>
            <a:ext cx="7391400" cy="5142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lang="zh-CN" altLang="en-US" dirty="0" smtClean="0"/>
              <a:t>磁盘管理</a:t>
            </a:r>
            <a:endParaRPr lang="zh-CN" altLang="en-US" dirty="0"/>
          </a:p>
        </p:txBody>
      </p:sp>
      <p:sp>
        <p:nvSpPr>
          <p:cNvPr id="3" name="灯片编号占位符 2"/>
          <p:cNvSpPr>
            <a:spLocks noGrp="1"/>
          </p:cNvSpPr>
          <p:nvPr>
            <p:ph type="sldNum" sz="quarter" idx="12"/>
          </p:nvPr>
        </p:nvSpPr>
        <p:spPr/>
        <p:txBody>
          <a:bodyPr/>
          <a:lstStyle/>
          <a:p>
            <a:pPr>
              <a:defRPr/>
            </a:pPr>
            <a:fld id="{123F9766-E096-47BA-BB8A-B208C497F4D9}" type="slidenum">
              <a:rPr lang="en-US" altLang="zh-CN" smtClean="0"/>
              <a:pPr>
                <a:defRPr/>
              </a:pPr>
              <a:t>63</a:t>
            </a:fld>
            <a:endParaRPr lang="en-US" altLang="zh-CN"/>
          </a:p>
        </p:txBody>
      </p:sp>
      <p:pic>
        <p:nvPicPr>
          <p:cNvPr id="281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929" y="838200"/>
            <a:ext cx="7353565" cy="525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1448784"/>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lang="zh-CN" altLang="en-US" dirty="0" smtClean="0"/>
              <a:t>磁盘管理</a:t>
            </a:r>
            <a:r>
              <a:rPr lang="en-US" altLang="zh-CN" dirty="0" smtClean="0"/>
              <a:t>--</a:t>
            </a:r>
            <a:r>
              <a:rPr lang="zh-CN" altLang="en-US" dirty="0" smtClean="0"/>
              <a:t>磁盘清理</a:t>
            </a:r>
            <a:endParaRPr lang="zh-CN" altLang="en-US" dirty="0"/>
          </a:p>
        </p:txBody>
      </p:sp>
      <p:sp>
        <p:nvSpPr>
          <p:cNvPr id="3" name="灯片编号占位符 2"/>
          <p:cNvSpPr>
            <a:spLocks noGrp="1"/>
          </p:cNvSpPr>
          <p:nvPr>
            <p:ph type="sldNum" sz="quarter" idx="12"/>
          </p:nvPr>
        </p:nvSpPr>
        <p:spPr/>
        <p:txBody>
          <a:bodyPr/>
          <a:lstStyle/>
          <a:p>
            <a:pPr>
              <a:defRPr/>
            </a:pPr>
            <a:fld id="{123F9766-E096-47BA-BB8A-B208C497F4D9}" type="slidenum">
              <a:rPr lang="en-US" altLang="zh-CN" smtClean="0"/>
              <a:pPr>
                <a:defRPr/>
              </a:pPr>
              <a:t>64</a:t>
            </a:fld>
            <a:endParaRPr lang="en-US" altLang="zh-CN"/>
          </a:p>
        </p:txBody>
      </p:sp>
      <p:pic>
        <p:nvPicPr>
          <p:cNvPr id="279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4724400"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9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066800"/>
            <a:ext cx="4876800" cy="54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51222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circle(in)">
                                      <p:cBhvr>
                                        <p:cTn id="7" dur="2000"/>
                                        <p:tgtEl>
                                          <p:spTgt spid="279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lang="zh-CN" altLang="en-US" dirty="0" smtClean="0"/>
              <a:t>磁盘管理</a:t>
            </a:r>
            <a:r>
              <a:rPr lang="en-US" altLang="zh-CN" dirty="0" smtClean="0"/>
              <a:t>—</a:t>
            </a:r>
            <a:r>
              <a:rPr lang="zh-CN" altLang="en-US" dirty="0" smtClean="0"/>
              <a:t>碎片整理</a:t>
            </a:r>
            <a:endParaRPr lang="zh-CN" altLang="en-US" dirty="0"/>
          </a:p>
        </p:txBody>
      </p:sp>
      <p:sp>
        <p:nvSpPr>
          <p:cNvPr id="3" name="灯片编号占位符 2"/>
          <p:cNvSpPr>
            <a:spLocks noGrp="1"/>
          </p:cNvSpPr>
          <p:nvPr>
            <p:ph type="sldNum" sz="quarter" idx="12"/>
          </p:nvPr>
        </p:nvSpPr>
        <p:spPr/>
        <p:txBody>
          <a:bodyPr/>
          <a:lstStyle/>
          <a:p>
            <a:pPr>
              <a:defRPr/>
            </a:pPr>
            <a:fld id="{123F9766-E096-47BA-BB8A-B208C497F4D9}" type="slidenum">
              <a:rPr lang="en-US" altLang="zh-CN" smtClean="0"/>
              <a:pPr>
                <a:defRPr/>
              </a:pPr>
              <a:t>65</a:t>
            </a:fld>
            <a:endParaRPr lang="en-US" altLang="zh-CN"/>
          </a:p>
        </p:txBody>
      </p:sp>
      <p:pic>
        <p:nvPicPr>
          <p:cNvPr id="280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136" y="990600"/>
            <a:ext cx="4724400"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938732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ChangeArrowheads="1"/>
          </p:cNvSpPr>
          <p:nvPr/>
        </p:nvSpPr>
        <p:spPr bwMode="auto">
          <a:xfrm>
            <a:off x="0" y="0"/>
            <a:ext cx="4756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zh-CN" altLang="en-US" sz="4400" i="1" noProof="1">
                <a:solidFill>
                  <a:srgbClr val="0033CC"/>
                </a:solidFill>
                <a:effectLst>
                  <a:outerShdw blurRad="38100" dist="38100" dir="2700000" algn="tl">
                    <a:srgbClr val="C0C0C0"/>
                  </a:outerShdw>
                </a:effectLst>
                <a:latin typeface="Times New Roman" pitchFamily="18" charset="0"/>
              </a:rPr>
              <a:t>操作系统的功能</a:t>
            </a:r>
            <a:r>
              <a:rPr kumimoji="1" lang="zh-CN" altLang="en-US" sz="4000" noProof="1">
                <a:solidFill>
                  <a:schemeClr val="tx1"/>
                </a:solidFill>
                <a:latin typeface="Times New Roman" pitchFamily="18" charset="0"/>
                <a:ea typeface="宋体" pitchFamily="2" charset="-122"/>
              </a:rPr>
              <a:t>	</a:t>
            </a:r>
            <a:endParaRPr kumimoji="1" lang="zh-CN" altLang="en-US" sz="4000">
              <a:solidFill>
                <a:schemeClr val="tx1"/>
              </a:solidFill>
              <a:latin typeface="Times New Roman" pitchFamily="18" charset="0"/>
              <a:ea typeface="宋体" pitchFamily="2" charset="-122"/>
            </a:endParaRPr>
          </a:p>
        </p:txBody>
      </p:sp>
      <p:sp>
        <p:nvSpPr>
          <p:cNvPr id="15363" name="Line 3"/>
          <p:cNvSpPr>
            <a:spLocks noChangeShapeType="1"/>
          </p:cNvSpPr>
          <p:nvPr/>
        </p:nvSpPr>
        <p:spPr bwMode="auto">
          <a:xfrm>
            <a:off x="0" y="609600"/>
            <a:ext cx="5562600" cy="152400"/>
          </a:xfrm>
          <a:prstGeom prst="line">
            <a:avLst/>
          </a:prstGeom>
          <a:noFill/>
          <a:ln w="9525">
            <a:solidFill>
              <a:srgbClr val="000000"/>
            </a:solidFill>
            <a:round/>
            <a:headEnd/>
            <a:tailEnd/>
          </a:ln>
          <a:effectLst/>
          <a:scene3d>
            <a:camera prst="legacyPerspectiveTopLeft">
              <a:rot lat="0" lon="20519992"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flatTx/>
          </a:bodyPr>
          <a:lstStyle/>
          <a:p>
            <a:endParaRPr lang="zh-CN" altLang="en-US"/>
          </a:p>
        </p:txBody>
      </p:sp>
      <p:grpSp>
        <p:nvGrpSpPr>
          <p:cNvPr id="15364" name="Group 16"/>
          <p:cNvGrpSpPr>
            <a:grpSpLocks/>
          </p:cNvGrpSpPr>
          <p:nvPr/>
        </p:nvGrpSpPr>
        <p:grpSpPr bwMode="auto">
          <a:xfrm>
            <a:off x="0" y="838200"/>
            <a:ext cx="3651250" cy="838200"/>
            <a:chOff x="3172" y="2800"/>
            <a:chExt cx="2108" cy="992"/>
          </a:xfrm>
        </p:grpSpPr>
        <p:sp>
          <p:nvSpPr>
            <p:cNvPr id="15370" name="AutoShape 17"/>
            <p:cNvSpPr>
              <a:spLocks noChangeArrowheads="1"/>
            </p:cNvSpPr>
            <p:nvPr/>
          </p:nvSpPr>
          <p:spPr bwMode="auto">
            <a:xfrm>
              <a:off x="3172" y="2800"/>
              <a:ext cx="2108" cy="992"/>
            </a:xfrm>
            <a:prstGeom prst="flowChartPunchedCard">
              <a:avLst/>
            </a:prstGeom>
            <a:solidFill>
              <a:srgbClr val="008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ctr"/>
              <a:endParaRPr kumimoji="1" lang="zh-CN" altLang="zh-CN" sz="2800">
                <a:solidFill>
                  <a:schemeClr val="tx1"/>
                </a:solidFill>
                <a:latin typeface="宋体" pitchFamily="2" charset="-122"/>
                <a:ea typeface="宋体" pitchFamily="2" charset="-122"/>
              </a:endParaRPr>
            </a:p>
          </p:txBody>
        </p:sp>
        <p:sp>
          <p:nvSpPr>
            <p:cNvPr id="15371" name="Rectangle 18"/>
            <p:cNvSpPr>
              <a:spLocks noChangeArrowheads="1"/>
            </p:cNvSpPr>
            <p:nvPr/>
          </p:nvSpPr>
          <p:spPr bwMode="auto">
            <a:xfrm>
              <a:off x="3515" y="2943"/>
              <a:ext cx="1550" cy="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r>
                <a:rPr kumimoji="1" lang="zh-CN" altLang="en-US" sz="2800">
                  <a:solidFill>
                    <a:srgbClr val="FFFF00"/>
                  </a:solidFill>
                  <a:latin typeface="宋体" pitchFamily="2" charset="-122"/>
                  <a:ea typeface="宋体" pitchFamily="2" charset="-122"/>
                </a:rPr>
                <a:t>作业管理和控制</a:t>
              </a:r>
              <a:endParaRPr kumimoji="1" lang="zh-CN" altLang="en-US" sz="2800">
                <a:solidFill>
                  <a:schemeClr val="tx1"/>
                </a:solidFill>
                <a:latin typeface="宋体" pitchFamily="2" charset="-122"/>
                <a:ea typeface="宋体" pitchFamily="2" charset="-122"/>
              </a:endParaRPr>
            </a:p>
          </p:txBody>
        </p:sp>
      </p:grpSp>
      <p:grpSp>
        <p:nvGrpSpPr>
          <p:cNvPr id="15365" name="Group 19"/>
          <p:cNvGrpSpPr>
            <a:grpSpLocks/>
          </p:cNvGrpSpPr>
          <p:nvPr/>
        </p:nvGrpSpPr>
        <p:grpSpPr bwMode="auto">
          <a:xfrm>
            <a:off x="5562600" y="152400"/>
            <a:ext cx="3429000" cy="609600"/>
            <a:chOff x="3984" y="96"/>
            <a:chExt cx="1680" cy="384"/>
          </a:xfrm>
        </p:grpSpPr>
        <p:sp>
          <p:nvSpPr>
            <p:cNvPr id="15368" name="Oval 20"/>
            <p:cNvSpPr>
              <a:spLocks noChangeArrowheads="1"/>
            </p:cNvSpPr>
            <p:nvPr/>
          </p:nvSpPr>
          <p:spPr bwMode="auto">
            <a:xfrm>
              <a:off x="3984" y="96"/>
              <a:ext cx="1680" cy="384"/>
            </a:xfrm>
            <a:prstGeom prst="ellipse">
              <a:avLst/>
            </a:prstGeom>
            <a:solidFill>
              <a:srgbClr val="FFCC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9" name="Rectangle 21"/>
            <p:cNvSpPr>
              <a:spLocks noChangeArrowheads="1"/>
            </p:cNvSpPr>
            <p:nvPr/>
          </p:nvSpPr>
          <p:spPr bwMode="auto">
            <a:xfrm>
              <a:off x="4224" y="144"/>
              <a:ext cx="1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33CC"/>
                  </a:solidFill>
                  <a:latin typeface="Times New Roman" pitchFamily="18" charset="0"/>
                  <a:ea typeface="宋体" pitchFamily="2" charset="-122"/>
                </a:rPr>
                <a:t>操作系统概述</a:t>
              </a:r>
              <a:endParaRPr kumimoji="1" lang="zh-CN" altLang="en-US" sz="2400">
                <a:solidFill>
                  <a:srgbClr val="FBF761"/>
                </a:solidFill>
                <a:latin typeface="Times New Roman" pitchFamily="18" charset="0"/>
                <a:ea typeface="宋体" pitchFamily="2" charset="-122"/>
              </a:endParaRPr>
            </a:p>
          </p:txBody>
        </p:sp>
      </p:grpSp>
      <p:sp>
        <p:nvSpPr>
          <p:cNvPr id="15366" name="Text Box 25"/>
          <p:cNvSpPr txBox="1">
            <a:spLocks noChangeArrowheads="1"/>
          </p:cNvSpPr>
          <p:nvPr/>
        </p:nvSpPr>
        <p:spPr bwMode="auto">
          <a:xfrm>
            <a:off x="304800" y="1752600"/>
            <a:ext cx="8458200"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b="1">
                <a:solidFill>
                  <a:srgbClr val="4D4D4D"/>
                </a:solidFill>
                <a:latin typeface="幼圆" pitchFamily="49" charset="-122"/>
                <a:ea typeface="隶书" pitchFamily="49" charset="-122"/>
              </a:defRPr>
            </a:lvl1pPr>
            <a:lvl2pPr marL="742950" indent="-285750" eaLnBrk="0" hangingPunct="0">
              <a:defRPr sz="3200" b="1">
                <a:solidFill>
                  <a:srgbClr val="4D4D4D"/>
                </a:solidFill>
                <a:latin typeface="幼圆" pitchFamily="49" charset="-122"/>
                <a:ea typeface="隶书" pitchFamily="49" charset="-122"/>
              </a:defRPr>
            </a:lvl2pPr>
            <a:lvl3pPr marL="1143000" indent="-228600" eaLnBrk="0" hangingPunct="0">
              <a:defRPr sz="3200" b="1">
                <a:solidFill>
                  <a:srgbClr val="4D4D4D"/>
                </a:solidFill>
                <a:latin typeface="幼圆" pitchFamily="49" charset="-122"/>
                <a:ea typeface="隶书" pitchFamily="49" charset="-122"/>
              </a:defRPr>
            </a:lvl3pPr>
            <a:lvl4pPr marL="1600200" indent="-228600" eaLnBrk="0" hangingPunct="0">
              <a:defRPr sz="3200" b="1">
                <a:solidFill>
                  <a:srgbClr val="4D4D4D"/>
                </a:solidFill>
                <a:latin typeface="幼圆" pitchFamily="49" charset="-122"/>
                <a:ea typeface="隶书" pitchFamily="49" charset="-122"/>
              </a:defRPr>
            </a:lvl4pPr>
            <a:lvl5pPr marL="2057400" indent="-228600" eaLnBrk="0" hangingPunct="0">
              <a:defRPr sz="3200" b="1">
                <a:solidFill>
                  <a:srgbClr val="4D4D4D"/>
                </a:solidFill>
                <a:latin typeface="幼圆" pitchFamily="49" charset="-122"/>
                <a:ea typeface="隶书" pitchFamily="49" charset="-122"/>
              </a:defRPr>
            </a:lvl5pPr>
            <a:lvl6pPr marL="2514600" indent="-228600" eaLnBrk="0" fontAlgn="base" hangingPunct="0">
              <a:spcBef>
                <a:spcPct val="0"/>
              </a:spcBef>
              <a:spcAft>
                <a:spcPct val="0"/>
              </a:spcAft>
              <a:defRPr sz="3200" b="1">
                <a:solidFill>
                  <a:srgbClr val="4D4D4D"/>
                </a:solidFill>
                <a:latin typeface="幼圆" pitchFamily="49" charset="-122"/>
                <a:ea typeface="隶书" pitchFamily="49" charset="-122"/>
              </a:defRPr>
            </a:lvl6pPr>
            <a:lvl7pPr marL="2971800" indent="-228600" eaLnBrk="0" fontAlgn="base" hangingPunct="0">
              <a:spcBef>
                <a:spcPct val="0"/>
              </a:spcBef>
              <a:spcAft>
                <a:spcPct val="0"/>
              </a:spcAft>
              <a:defRPr sz="3200" b="1">
                <a:solidFill>
                  <a:srgbClr val="4D4D4D"/>
                </a:solidFill>
                <a:latin typeface="幼圆" pitchFamily="49" charset="-122"/>
                <a:ea typeface="隶书" pitchFamily="49" charset="-122"/>
              </a:defRPr>
            </a:lvl7pPr>
            <a:lvl8pPr marL="3429000" indent="-228600" eaLnBrk="0" fontAlgn="base" hangingPunct="0">
              <a:spcBef>
                <a:spcPct val="0"/>
              </a:spcBef>
              <a:spcAft>
                <a:spcPct val="0"/>
              </a:spcAft>
              <a:defRPr sz="3200" b="1">
                <a:solidFill>
                  <a:srgbClr val="4D4D4D"/>
                </a:solidFill>
                <a:latin typeface="幼圆" pitchFamily="49" charset="-122"/>
                <a:ea typeface="隶书" pitchFamily="49" charset="-122"/>
              </a:defRPr>
            </a:lvl8pPr>
            <a:lvl9pPr marL="3886200" indent="-228600" eaLnBrk="0" fontAlgn="base" hangingPunct="0">
              <a:spcBef>
                <a:spcPct val="0"/>
              </a:spcBef>
              <a:spcAft>
                <a:spcPct val="0"/>
              </a:spcAft>
              <a:defRPr sz="3200" b="1">
                <a:solidFill>
                  <a:srgbClr val="4D4D4D"/>
                </a:solidFill>
                <a:latin typeface="幼圆" pitchFamily="49" charset="-122"/>
                <a:ea typeface="隶书" pitchFamily="49" charset="-122"/>
              </a:defRPr>
            </a:lvl9pPr>
          </a:lstStyle>
          <a:p>
            <a:pPr algn="just" eaLnBrk="1" hangingPunct="1">
              <a:lnSpc>
                <a:spcPct val="140000"/>
              </a:lnSpc>
              <a:spcBef>
                <a:spcPct val="50000"/>
              </a:spcBef>
            </a:pPr>
            <a:r>
              <a:rPr kumimoji="1" lang="zh-CN" altLang="en-US" sz="2400" dirty="0">
                <a:solidFill>
                  <a:schemeClr val="tx1"/>
                </a:solidFill>
                <a:latin typeface="Times New Roman" pitchFamily="18" charset="0"/>
                <a:ea typeface="宋体" pitchFamily="2" charset="-122"/>
              </a:rPr>
              <a:t>　　</a:t>
            </a:r>
            <a:r>
              <a:rPr kumimoji="1" lang="zh-CN" altLang="en-US" sz="2400" dirty="0">
                <a:solidFill>
                  <a:srgbClr val="CC0000"/>
                </a:solidFill>
                <a:latin typeface="Times New Roman" pitchFamily="18" charset="0"/>
                <a:ea typeface="宋体" pitchFamily="2" charset="-122"/>
              </a:rPr>
              <a:t>作业</a:t>
            </a:r>
            <a:r>
              <a:rPr kumimoji="1" lang="zh-CN" altLang="en-US" sz="2400" dirty="0">
                <a:solidFill>
                  <a:schemeClr val="tx1"/>
                </a:solidFill>
                <a:latin typeface="Times New Roman" pitchFamily="18" charset="0"/>
                <a:ea typeface="宋体" pitchFamily="2" charset="-122"/>
              </a:rPr>
              <a:t>是指用户在一次算题过程中，或一次事务处理过程中，要求计算机所</a:t>
            </a:r>
            <a:r>
              <a:rPr kumimoji="1" lang="zh-CN" altLang="en-US" sz="2400" dirty="0">
                <a:solidFill>
                  <a:srgbClr val="CC0000"/>
                </a:solidFill>
                <a:latin typeface="Times New Roman" pitchFamily="18" charset="0"/>
                <a:ea typeface="宋体" pitchFamily="2" charset="-122"/>
              </a:rPr>
              <a:t>做工作的集合</a:t>
            </a:r>
            <a:r>
              <a:rPr kumimoji="1" lang="zh-CN" altLang="en-US" sz="2400" dirty="0">
                <a:solidFill>
                  <a:schemeClr val="tx1"/>
                </a:solidFill>
                <a:latin typeface="Times New Roman" pitchFamily="18" charset="0"/>
                <a:ea typeface="宋体" pitchFamily="2" charset="-122"/>
              </a:rPr>
              <a:t>。一个作业必须经过若干加工步骤才能得到结果，其中每一个加工步骤称为</a:t>
            </a:r>
            <a:r>
              <a:rPr kumimoji="1" lang="zh-CN" altLang="en-US" sz="2400" dirty="0">
                <a:solidFill>
                  <a:srgbClr val="CC0000"/>
                </a:solidFill>
                <a:latin typeface="Times New Roman" pitchFamily="18" charset="0"/>
                <a:ea typeface="宋体" pitchFamily="2" charset="-122"/>
              </a:rPr>
              <a:t>作业步</a:t>
            </a:r>
            <a:r>
              <a:rPr kumimoji="1" lang="zh-CN" altLang="en-US" sz="2400" dirty="0">
                <a:solidFill>
                  <a:schemeClr val="tx1"/>
                </a:solidFill>
                <a:latin typeface="Times New Roman" pitchFamily="18" charset="0"/>
                <a:ea typeface="宋体" pitchFamily="2" charset="-122"/>
              </a:rPr>
              <a:t>。系统在完成一个作业步时，可以建立一个或几个进程，</a:t>
            </a:r>
            <a:r>
              <a:rPr kumimoji="1" lang="zh-CN" altLang="en-US" sz="2400" dirty="0" smtClean="0">
                <a:solidFill>
                  <a:schemeClr val="tx1"/>
                </a:solidFill>
                <a:latin typeface="Times New Roman" pitchFamily="18" charset="0"/>
                <a:ea typeface="宋体" pitchFamily="2" charset="-122"/>
              </a:rPr>
              <a:t>作业所</a:t>
            </a:r>
            <a:r>
              <a:rPr kumimoji="1" lang="zh-CN" altLang="en-US" sz="2400" dirty="0">
                <a:solidFill>
                  <a:schemeClr val="tx1"/>
                </a:solidFill>
                <a:latin typeface="Times New Roman" pitchFamily="18" charset="0"/>
                <a:ea typeface="宋体" pitchFamily="2" charset="-122"/>
              </a:rPr>
              <a:t>完成的工作，就是这些进程的执行结果。</a:t>
            </a:r>
            <a:endParaRPr kumimoji="1" lang="zh-CN" altLang="en-US" sz="2400" dirty="0">
              <a:solidFill>
                <a:schemeClr val="tx1"/>
              </a:solidFill>
              <a:latin typeface="宋体" pitchFamily="2" charset="-122"/>
              <a:ea typeface="宋体" pitchFamily="2" charset="-122"/>
            </a:endParaRPr>
          </a:p>
          <a:p>
            <a:pPr eaLnBrk="1" hangingPunct="1">
              <a:lnSpc>
                <a:spcPct val="140000"/>
              </a:lnSpc>
              <a:spcBef>
                <a:spcPct val="50000"/>
              </a:spcBef>
            </a:pPr>
            <a:r>
              <a:rPr kumimoji="1" lang="zh-CN" altLang="en-US" sz="2400" dirty="0">
                <a:solidFill>
                  <a:schemeClr val="tx1"/>
                </a:solidFill>
                <a:latin typeface="宋体" pitchFamily="2" charset="-122"/>
                <a:ea typeface="宋体" pitchFamily="2" charset="-122"/>
              </a:rPr>
              <a:t>　　</a:t>
            </a:r>
            <a:r>
              <a:rPr kumimoji="1" lang="zh-CN" altLang="en-US" sz="2400" dirty="0">
                <a:solidFill>
                  <a:srgbClr val="CC0000"/>
                </a:solidFill>
                <a:latin typeface="宋体" pitchFamily="2" charset="-122"/>
                <a:ea typeface="宋体" pitchFamily="2" charset="-122"/>
              </a:rPr>
              <a:t>作业状态</a:t>
            </a:r>
            <a:r>
              <a:rPr kumimoji="1" lang="en-US" altLang="zh-CN" sz="2400" dirty="0">
                <a:solidFill>
                  <a:srgbClr val="CC0000"/>
                </a:solidFill>
                <a:latin typeface="宋体" pitchFamily="2" charset="-122"/>
                <a:ea typeface="宋体" pitchFamily="2" charset="-122"/>
              </a:rPr>
              <a:t>:</a:t>
            </a:r>
            <a:r>
              <a:rPr kumimoji="1" lang="zh-CN" altLang="en-US" sz="2400" dirty="0">
                <a:solidFill>
                  <a:schemeClr val="tx1"/>
                </a:solidFill>
                <a:latin typeface="宋体" pitchFamily="2" charset="-122"/>
                <a:ea typeface="宋体" pitchFamily="2" charset="-122"/>
              </a:rPr>
              <a:t>后备、执行和完成。</a:t>
            </a:r>
          </a:p>
          <a:p>
            <a:pPr eaLnBrk="1" hangingPunct="1">
              <a:lnSpc>
                <a:spcPct val="140000"/>
              </a:lnSpc>
              <a:spcBef>
                <a:spcPct val="50000"/>
              </a:spcBef>
            </a:pPr>
            <a:r>
              <a:rPr kumimoji="1" lang="zh-CN" altLang="en-US" sz="2400" dirty="0">
                <a:solidFill>
                  <a:schemeClr val="tx1"/>
                </a:solidFill>
                <a:latin typeface="宋体" pitchFamily="2" charset="-122"/>
                <a:ea typeface="宋体" pitchFamily="2" charset="-122"/>
              </a:rPr>
              <a:t>    </a:t>
            </a:r>
            <a:r>
              <a:rPr kumimoji="1" lang="zh-CN" altLang="en-US" sz="2400" dirty="0">
                <a:solidFill>
                  <a:srgbClr val="CC0000"/>
                </a:solidFill>
                <a:latin typeface="宋体" pitchFamily="2" charset="-122"/>
                <a:ea typeface="宋体" pitchFamily="2" charset="-122"/>
              </a:rPr>
              <a:t>作业管理功能</a:t>
            </a:r>
            <a:r>
              <a:rPr kumimoji="1" lang="zh-CN" altLang="en-US" sz="2400" dirty="0">
                <a:solidFill>
                  <a:schemeClr val="tx1"/>
                </a:solidFill>
                <a:latin typeface="宋体" pitchFamily="2" charset="-122"/>
                <a:ea typeface="宋体" pitchFamily="2" charset="-122"/>
              </a:rPr>
              <a:t>：完成作业的调度和对作业进行控制。</a:t>
            </a:r>
            <a:r>
              <a:rPr kumimoji="1" lang="zh-CN" altLang="en-US" sz="2400" dirty="0">
                <a:solidFill>
                  <a:schemeClr val="tx1"/>
                </a:solidFill>
                <a:latin typeface="Times New Roman" pitchFamily="18" charset="0"/>
                <a:ea typeface="宋体" pitchFamily="2" charset="-122"/>
              </a:rPr>
              <a:t> </a:t>
            </a:r>
          </a:p>
        </p:txBody>
      </p:sp>
      <p:sp>
        <p:nvSpPr>
          <p:cNvPr id="2" name="灯片编号占位符 1"/>
          <p:cNvSpPr>
            <a:spLocks noGrp="1"/>
          </p:cNvSpPr>
          <p:nvPr>
            <p:ph type="sldNum" sz="quarter" idx="12"/>
          </p:nvPr>
        </p:nvSpPr>
        <p:spPr/>
        <p:txBody>
          <a:bodyPr/>
          <a:lstStyle/>
          <a:p>
            <a:pPr>
              <a:defRPr/>
            </a:pPr>
            <a:fld id="{5478E2B1-7437-457B-A56F-9A71B126D9E7}" type="slidenum">
              <a:rPr lang="en-US" altLang="zh-CN" smtClean="0"/>
              <a:pPr>
                <a:defRPr/>
              </a:pPr>
              <a:t>7</a:t>
            </a:fld>
            <a:endParaRPr lang="en-US" altLang="zh-CN"/>
          </a:p>
        </p:txBody>
      </p:sp>
    </p:spTree>
    <p:extLst>
      <p:ext uri="{BB962C8B-B14F-4D97-AF65-F5344CB8AC3E}">
        <p14:creationId xmlns:p14="http://schemas.microsoft.com/office/powerpoint/2010/main" val="88945086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ChangeArrowheads="1"/>
          </p:cNvSpPr>
          <p:nvPr/>
        </p:nvSpPr>
        <p:spPr bwMode="auto">
          <a:xfrm>
            <a:off x="609600" y="228600"/>
            <a:ext cx="4953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1" lang="zh-CN" altLang="en-US" sz="4400" u="sng" dirty="0">
                <a:solidFill>
                  <a:srgbClr val="0033CC"/>
                </a:solidFill>
                <a:effectLst>
                  <a:outerShdw blurRad="38100" dist="38100" dir="2700000" algn="tl">
                    <a:srgbClr val="C0C0C0"/>
                  </a:outerShdw>
                </a:effectLst>
                <a:latin typeface="Times New Roman" pitchFamily="18" charset="0"/>
              </a:rPr>
              <a:t>按使用方式</a:t>
            </a:r>
            <a:r>
              <a:rPr kumimoji="1" lang="zh-CN" altLang="en-US" sz="4400" u="sng" noProof="1">
                <a:solidFill>
                  <a:srgbClr val="0033CC"/>
                </a:solidFill>
                <a:effectLst>
                  <a:outerShdw blurRad="38100" dist="38100" dir="2700000" algn="tl">
                    <a:srgbClr val="C0C0C0"/>
                  </a:outerShdw>
                </a:effectLst>
                <a:latin typeface="Times New Roman" pitchFamily="18" charset="0"/>
              </a:rPr>
              <a:t>分类</a:t>
            </a:r>
            <a:endParaRPr kumimoji="1" lang="zh-CN" altLang="en-US" sz="4400" i="1" dirty="0">
              <a:solidFill>
                <a:srgbClr val="0033CC"/>
              </a:solidFill>
              <a:effectLst>
                <a:outerShdw blurRad="38100" dist="38100" dir="2700000" algn="tl">
                  <a:srgbClr val="C0C0C0"/>
                </a:outerShdw>
              </a:effectLst>
              <a:latin typeface="Times New Roman" pitchFamily="18" charset="0"/>
            </a:endParaRPr>
          </a:p>
        </p:txBody>
      </p:sp>
      <p:sp>
        <p:nvSpPr>
          <p:cNvPr id="799747" name="Text Box 3"/>
          <p:cNvSpPr txBox="1">
            <a:spLocks noChangeArrowheads="1"/>
          </p:cNvSpPr>
          <p:nvPr/>
        </p:nvSpPr>
        <p:spPr bwMode="auto">
          <a:xfrm>
            <a:off x="1158867" y="1499461"/>
            <a:ext cx="4876800" cy="258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b="1">
                <a:solidFill>
                  <a:srgbClr val="4D4D4D"/>
                </a:solidFill>
                <a:latin typeface="幼圆" pitchFamily="49" charset="-122"/>
                <a:ea typeface="隶书" pitchFamily="49" charset="-122"/>
              </a:defRPr>
            </a:lvl1pPr>
            <a:lvl2pPr marL="742950" indent="-285750" eaLnBrk="0" hangingPunct="0">
              <a:defRPr sz="3200" b="1">
                <a:solidFill>
                  <a:srgbClr val="4D4D4D"/>
                </a:solidFill>
                <a:latin typeface="幼圆" pitchFamily="49" charset="-122"/>
                <a:ea typeface="隶书" pitchFamily="49" charset="-122"/>
              </a:defRPr>
            </a:lvl2pPr>
            <a:lvl3pPr marL="1143000" indent="-228600" eaLnBrk="0" hangingPunct="0">
              <a:defRPr sz="3200" b="1">
                <a:solidFill>
                  <a:srgbClr val="4D4D4D"/>
                </a:solidFill>
                <a:latin typeface="幼圆" pitchFamily="49" charset="-122"/>
                <a:ea typeface="隶书" pitchFamily="49" charset="-122"/>
              </a:defRPr>
            </a:lvl3pPr>
            <a:lvl4pPr marL="1600200" indent="-228600" eaLnBrk="0" hangingPunct="0">
              <a:defRPr sz="3200" b="1">
                <a:solidFill>
                  <a:srgbClr val="4D4D4D"/>
                </a:solidFill>
                <a:latin typeface="幼圆" pitchFamily="49" charset="-122"/>
                <a:ea typeface="隶书" pitchFamily="49" charset="-122"/>
              </a:defRPr>
            </a:lvl4pPr>
            <a:lvl5pPr marL="2057400" indent="-228600" eaLnBrk="0" hangingPunct="0">
              <a:defRPr sz="3200" b="1">
                <a:solidFill>
                  <a:srgbClr val="4D4D4D"/>
                </a:solidFill>
                <a:latin typeface="幼圆" pitchFamily="49" charset="-122"/>
                <a:ea typeface="隶书" pitchFamily="49" charset="-122"/>
              </a:defRPr>
            </a:lvl5pPr>
            <a:lvl6pPr marL="2514600" indent="-228600" eaLnBrk="0" fontAlgn="base" hangingPunct="0">
              <a:spcBef>
                <a:spcPct val="0"/>
              </a:spcBef>
              <a:spcAft>
                <a:spcPct val="0"/>
              </a:spcAft>
              <a:defRPr sz="3200" b="1">
                <a:solidFill>
                  <a:srgbClr val="4D4D4D"/>
                </a:solidFill>
                <a:latin typeface="幼圆" pitchFamily="49" charset="-122"/>
                <a:ea typeface="隶书" pitchFamily="49" charset="-122"/>
              </a:defRPr>
            </a:lvl6pPr>
            <a:lvl7pPr marL="2971800" indent="-228600" eaLnBrk="0" fontAlgn="base" hangingPunct="0">
              <a:spcBef>
                <a:spcPct val="0"/>
              </a:spcBef>
              <a:spcAft>
                <a:spcPct val="0"/>
              </a:spcAft>
              <a:defRPr sz="3200" b="1">
                <a:solidFill>
                  <a:srgbClr val="4D4D4D"/>
                </a:solidFill>
                <a:latin typeface="幼圆" pitchFamily="49" charset="-122"/>
                <a:ea typeface="隶书" pitchFamily="49" charset="-122"/>
              </a:defRPr>
            </a:lvl7pPr>
            <a:lvl8pPr marL="3429000" indent="-228600" eaLnBrk="0" fontAlgn="base" hangingPunct="0">
              <a:spcBef>
                <a:spcPct val="0"/>
              </a:spcBef>
              <a:spcAft>
                <a:spcPct val="0"/>
              </a:spcAft>
              <a:defRPr sz="3200" b="1">
                <a:solidFill>
                  <a:srgbClr val="4D4D4D"/>
                </a:solidFill>
                <a:latin typeface="幼圆" pitchFamily="49" charset="-122"/>
                <a:ea typeface="隶书" pitchFamily="49" charset="-122"/>
              </a:defRPr>
            </a:lvl8pPr>
            <a:lvl9pPr marL="3886200" indent="-228600" eaLnBrk="0" fontAlgn="base" hangingPunct="0">
              <a:spcBef>
                <a:spcPct val="0"/>
              </a:spcBef>
              <a:spcAft>
                <a:spcPct val="0"/>
              </a:spcAft>
              <a:defRPr sz="3200" b="1">
                <a:solidFill>
                  <a:srgbClr val="4D4D4D"/>
                </a:solidFill>
                <a:latin typeface="幼圆" pitchFamily="49" charset="-122"/>
                <a:ea typeface="隶书" pitchFamily="49" charset="-122"/>
              </a:defRPr>
            </a:lvl9pPr>
          </a:lstStyle>
          <a:p>
            <a:pPr eaLnBrk="1" hangingPunct="1">
              <a:lnSpc>
                <a:spcPct val="110000"/>
              </a:lnSpc>
              <a:spcBef>
                <a:spcPct val="10000"/>
              </a:spcBef>
              <a:spcAft>
                <a:spcPct val="10000"/>
              </a:spcAft>
              <a:buClr>
                <a:srgbClr val="FF0066"/>
              </a:buClr>
              <a:buSzPct val="90000"/>
              <a:buFont typeface="Marlett" pitchFamily="2" charset="2"/>
              <a:buNone/>
            </a:pPr>
            <a:r>
              <a:rPr kumimoji="1" lang="en-US" altLang="zh-CN" b="0" dirty="0">
                <a:solidFill>
                  <a:srgbClr val="0033CC"/>
                </a:solidFill>
                <a:latin typeface="宋体" pitchFamily="2" charset="-122"/>
                <a:ea typeface="宋体" pitchFamily="2" charset="-122"/>
              </a:rPr>
              <a:t>      </a:t>
            </a:r>
            <a:r>
              <a:rPr kumimoji="1" lang="zh-CN" altLang="en-US" dirty="0">
                <a:solidFill>
                  <a:srgbClr val="0033CC"/>
                </a:solidFill>
                <a:latin typeface="宋体" pitchFamily="2" charset="-122"/>
                <a:ea typeface="宋体" pitchFamily="2" charset="-122"/>
              </a:rPr>
              <a:t>单用户单任务</a:t>
            </a:r>
          </a:p>
          <a:p>
            <a:pPr eaLnBrk="1" hangingPunct="1">
              <a:lnSpc>
                <a:spcPct val="110000"/>
              </a:lnSpc>
              <a:spcBef>
                <a:spcPct val="10000"/>
              </a:spcBef>
              <a:spcAft>
                <a:spcPct val="10000"/>
              </a:spcAft>
              <a:buClr>
                <a:srgbClr val="FF0066"/>
              </a:buClr>
              <a:buSzPct val="90000"/>
              <a:buFont typeface="Marlett" pitchFamily="2" charset="2"/>
              <a:buNone/>
            </a:pPr>
            <a:r>
              <a:rPr kumimoji="1" lang="zh-CN" altLang="en-US" dirty="0">
                <a:solidFill>
                  <a:srgbClr val="0033CC"/>
                </a:solidFill>
                <a:latin typeface="宋体" pitchFamily="2" charset="-122"/>
                <a:ea typeface="宋体" pitchFamily="2" charset="-122"/>
              </a:rPr>
              <a:t>          单用户多任务</a:t>
            </a:r>
          </a:p>
          <a:p>
            <a:pPr eaLnBrk="1" hangingPunct="1">
              <a:lnSpc>
                <a:spcPct val="110000"/>
              </a:lnSpc>
              <a:spcBef>
                <a:spcPct val="10000"/>
              </a:spcBef>
              <a:spcAft>
                <a:spcPct val="10000"/>
              </a:spcAft>
              <a:buClr>
                <a:srgbClr val="FF0066"/>
              </a:buClr>
              <a:buSzPct val="90000"/>
              <a:buFont typeface="Marlett" pitchFamily="2" charset="2"/>
              <a:buNone/>
            </a:pPr>
            <a:r>
              <a:rPr kumimoji="1" lang="zh-CN" altLang="en-US" dirty="0">
                <a:solidFill>
                  <a:srgbClr val="0033CC"/>
                </a:solidFill>
                <a:latin typeface="宋体" pitchFamily="2" charset="-122"/>
                <a:ea typeface="宋体" pitchFamily="2" charset="-122"/>
              </a:rPr>
              <a:t>  多用户多任务分时</a:t>
            </a:r>
          </a:p>
          <a:p>
            <a:pPr eaLnBrk="1" hangingPunct="1">
              <a:lnSpc>
                <a:spcPct val="110000"/>
              </a:lnSpc>
              <a:spcBef>
                <a:spcPct val="10000"/>
              </a:spcBef>
              <a:spcAft>
                <a:spcPct val="10000"/>
              </a:spcAft>
              <a:buClr>
                <a:srgbClr val="FF0066"/>
              </a:buClr>
              <a:buSzPct val="90000"/>
              <a:buFont typeface="Marlett" pitchFamily="2" charset="2"/>
              <a:buNone/>
            </a:pPr>
            <a:r>
              <a:rPr kumimoji="1" lang="zh-CN" altLang="en-US" dirty="0">
                <a:solidFill>
                  <a:srgbClr val="0033CC"/>
                </a:solidFill>
                <a:latin typeface="宋体" pitchFamily="2" charset="-122"/>
                <a:ea typeface="宋体" pitchFamily="2" charset="-122"/>
              </a:rPr>
              <a:t>网络</a:t>
            </a:r>
            <a:endParaRPr kumimoji="1" lang="zh-CN" altLang="en-US" dirty="0">
              <a:solidFill>
                <a:schemeClr val="tx1"/>
              </a:solidFill>
              <a:latin typeface="Times New Roman" pitchFamily="18" charset="0"/>
              <a:ea typeface="宋体" pitchFamily="2" charset="-122"/>
            </a:endParaRPr>
          </a:p>
        </p:txBody>
      </p:sp>
      <p:sp>
        <p:nvSpPr>
          <p:cNvPr id="799748" name="Oval 4"/>
          <p:cNvSpPr>
            <a:spLocks noChangeArrowheads="1"/>
          </p:cNvSpPr>
          <p:nvPr/>
        </p:nvSpPr>
        <p:spPr bwMode="auto">
          <a:xfrm>
            <a:off x="7151498" y="1524000"/>
            <a:ext cx="1306701" cy="1066800"/>
          </a:xfrm>
          <a:prstGeom prst="ellipse">
            <a:avLst/>
          </a:prstGeom>
          <a:solidFill>
            <a:srgbClr val="FF6699"/>
          </a:solidFill>
          <a:ln w="12700" cap="sq">
            <a:solidFill>
              <a:schemeClr val="bg2"/>
            </a:solidFill>
            <a:round/>
            <a:headEnd type="none" w="sm" len="sm"/>
            <a:tailEnd type="none" w="sm" len="sm"/>
          </a:ln>
          <a:effectLst>
            <a:outerShdw dist="107763" dir="2700000" algn="ctr" rotWithShape="0">
              <a:schemeClr val="bg2"/>
            </a:outerShdw>
          </a:effectLst>
        </p:spPr>
        <p:txBody>
          <a:bodyPr wrap="none" tIns="0" anchor="ctr"/>
          <a:lstStyle/>
          <a:p>
            <a:pPr algn="ctr">
              <a:buNone/>
            </a:pPr>
            <a:r>
              <a:rPr kumimoji="1" lang="en-US" altLang="zh-CN" sz="3200" dirty="0">
                <a:solidFill>
                  <a:srgbClr val="0033CC"/>
                </a:solidFill>
                <a:latin typeface="Arial Black" pitchFamily="34" charset="0"/>
                <a:ea typeface="宋体" pitchFamily="2" charset="-122"/>
              </a:rPr>
              <a:t>DOS</a:t>
            </a:r>
            <a:endParaRPr kumimoji="1" lang="en-US" altLang="zh-CN" sz="3200" b="0" dirty="0">
              <a:solidFill>
                <a:srgbClr val="0033CC"/>
              </a:solidFill>
              <a:latin typeface="宋体" pitchFamily="2" charset="-122"/>
              <a:ea typeface="宋体" pitchFamily="2" charset="-122"/>
            </a:endParaRPr>
          </a:p>
        </p:txBody>
      </p:sp>
      <p:sp>
        <p:nvSpPr>
          <p:cNvPr id="799749" name="Oval 5"/>
          <p:cNvSpPr>
            <a:spLocks noChangeArrowheads="1"/>
          </p:cNvSpPr>
          <p:nvPr/>
        </p:nvSpPr>
        <p:spPr bwMode="auto">
          <a:xfrm>
            <a:off x="6553200" y="3352800"/>
            <a:ext cx="2362200" cy="1981200"/>
          </a:xfrm>
          <a:prstGeom prst="ellipse">
            <a:avLst/>
          </a:prstGeom>
          <a:solidFill>
            <a:srgbClr val="FFFF66"/>
          </a:solidFill>
          <a:ln w="12700" cap="sq">
            <a:solidFill>
              <a:schemeClr val="bg2"/>
            </a:solidFill>
            <a:round/>
            <a:headEnd type="none" w="sm" len="sm"/>
            <a:tailEnd type="none" w="sm" len="sm"/>
          </a:ln>
          <a:effectLst>
            <a:outerShdw dist="107763" dir="2700000" algn="ctr" rotWithShape="0">
              <a:schemeClr val="bg2"/>
            </a:outerShdw>
          </a:effectLst>
        </p:spPr>
        <p:txBody>
          <a:bodyPr wrap="none" tIns="0" anchor="ctr"/>
          <a:lstStyle/>
          <a:p>
            <a:pPr algn="ctr">
              <a:buNone/>
            </a:pPr>
            <a:r>
              <a:rPr kumimoji="1" lang="en-US" altLang="zh-CN" sz="3200" dirty="0">
                <a:solidFill>
                  <a:srgbClr val="0033CC"/>
                </a:solidFill>
                <a:latin typeface="Arial Black" pitchFamily="34" charset="0"/>
                <a:ea typeface="宋体" pitchFamily="2" charset="-122"/>
              </a:rPr>
              <a:t>Windows</a:t>
            </a:r>
            <a:endParaRPr kumimoji="1" lang="en-US" altLang="zh-CN" sz="3200" b="0" dirty="0">
              <a:solidFill>
                <a:srgbClr val="0033CC"/>
              </a:solidFill>
              <a:latin typeface="宋体" pitchFamily="2" charset="-122"/>
              <a:ea typeface="宋体" pitchFamily="2" charset="-122"/>
            </a:endParaRPr>
          </a:p>
        </p:txBody>
      </p:sp>
      <p:sp>
        <p:nvSpPr>
          <p:cNvPr id="799750" name="Oval 6"/>
          <p:cNvSpPr>
            <a:spLocks noChangeArrowheads="1"/>
          </p:cNvSpPr>
          <p:nvPr/>
        </p:nvSpPr>
        <p:spPr bwMode="auto">
          <a:xfrm>
            <a:off x="3733800" y="4343400"/>
            <a:ext cx="2057400" cy="1752600"/>
          </a:xfrm>
          <a:prstGeom prst="ellipse">
            <a:avLst/>
          </a:prstGeom>
          <a:solidFill>
            <a:srgbClr val="FF9999"/>
          </a:solidFill>
          <a:ln w="12700" cap="sq">
            <a:solidFill>
              <a:schemeClr val="bg2"/>
            </a:solidFill>
            <a:round/>
            <a:headEnd type="none" w="sm" len="sm"/>
            <a:tailEnd type="none" w="sm" len="sm"/>
          </a:ln>
          <a:effectLst>
            <a:outerShdw dist="107763" dir="2700000" algn="ctr" rotWithShape="0">
              <a:schemeClr val="bg2"/>
            </a:outerShdw>
          </a:effectLst>
        </p:spPr>
        <p:txBody>
          <a:bodyPr wrap="none" tIns="0" anchor="ctr"/>
          <a:lstStyle/>
          <a:p>
            <a:pPr algn="ctr">
              <a:buNone/>
            </a:pPr>
            <a:r>
              <a:rPr kumimoji="1" lang="en-US" altLang="zh-CN" sz="3200" dirty="0" smtClean="0">
                <a:solidFill>
                  <a:srgbClr val="0033CC"/>
                </a:solidFill>
                <a:latin typeface="Arial Black" pitchFamily="34" charset="0"/>
                <a:ea typeface="宋体" pitchFamily="2" charset="-122"/>
              </a:rPr>
              <a:t>UNIX</a:t>
            </a:r>
          </a:p>
          <a:p>
            <a:pPr algn="ctr">
              <a:buNone/>
            </a:pPr>
            <a:r>
              <a:rPr lang="en-US" altLang="zh-CN" sz="3200" b="0" dirty="0">
                <a:latin typeface="Arial Black" pitchFamily="34" charset="0"/>
                <a:ea typeface="宋体" pitchFamily="2" charset="-122"/>
              </a:rPr>
              <a:t>Linux</a:t>
            </a:r>
            <a:endParaRPr kumimoji="1" lang="en-US" altLang="zh-CN" sz="3200" b="0" dirty="0">
              <a:solidFill>
                <a:schemeClr val="tx1"/>
              </a:solidFill>
              <a:latin typeface="宋体" pitchFamily="2" charset="-122"/>
              <a:ea typeface="宋体" pitchFamily="2" charset="-122"/>
            </a:endParaRPr>
          </a:p>
        </p:txBody>
      </p:sp>
      <p:sp>
        <p:nvSpPr>
          <p:cNvPr id="799751" name="Oval 7"/>
          <p:cNvSpPr>
            <a:spLocks noChangeArrowheads="1"/>
          </p:cNvSpPr>
          <p:nvPr/>
        </p:nvSpPr>
        <p:spPr bwMode="auto">
          <a:xfrm>
            <a:off x="381000" y="4648200"/>
            <a:ext cx="2971800" cy="1828800"/>
          </a:xfrm>
          <a:prstGeom prst="ellipse">
            <a:avLst/>
          </a:prstGeom>
          <a:solidFill>
            <a:srgbClr val="66CCFF"/>
          </a:solidFill>
          <a:ln w="12700" cap="sq">
            <a:solidFill>
              <a:schemeClr val="tx1"/>
            </a:solidFill>
            <a:round/>
            <a:headEnd type="none" w="sm" len="sm"/>
            <a:tailEnd type="none" w="sm" len="sm"/>
          </a:ln>
          <a:effectLst>
            <a:outerShdw dist="107763" dir="2700000" algn="ctr" rotWithShape="0">
              <a:schemeClr val="bg2"/>
            </a:outerShdw>
          </a:effectLst>
        </p:spPr>
        <p:txBody>
          <a:bodyPr wrap="none" tIns="0" anchor="ctr"/>
          <a:lstStyle/>
          <a:p>
            <a:pPr algn="ctr">
              <a:buNone/>
            </a:pPr>
            <a:r>
              <a:rPr kumimoji="1" lang="en-US" altLang="zh-CN" sz="3200" dirty="0">
                <a:solidFill>
                  <a:schemeClr val="tx1"/>
                </a:solidFill>
                <a:latin typeface="Arial Black" pitchFamily="34" charset="0"/>
                <a:ea typeface="宋体" pitchFamily="2" charset="-122"/>
              </a:rPr>
              <a:t>Netware</a:t>
            </a:r>
          </a:p>
          <a:p>
            <a:pPr algn="ctr">
              <a:buNone/>
            </a:pPr>
            <a:r>
              <a:rPr kumimoji="1" lang="en-US" altLang="zh-CN" sz="3200" dirty="0">
                <a:solidFill>
                  <a:schemeClr val="tx1"/>
                </a:solidFill>
                <a:latin typeface="Arial Black" pitchFamily="34" charset="0"/>
                <a:ea typeface="宋体" pitchFamily="2" charset="-122"/>
              </a:rPr>
              <a:t>Windows NT</a:t>
            </a:r>
            <a:endParaRPr kumimoji="1" lang="en-US" altLang="zh-CN" sz="3200" b="0" dirty="0">
              <a:solidFill>
                <a:schemeClr val="tx1"/>
              </a:solidFill>
              <a:latin typeface="Times New Roman" pitchFamily="18" charset="0"/>
              <a:ea typeface="宋体" pitchFamily="2" charset="-122"/>
            </a:endParaRPr>
          </a:p>
        </p:txBody>
      </p:sp>
      <p:sp>
        <p:nvSpPr>
          <p:cNvPr id="799752" name="Line 8"/>
          <p:cNvSpPr>
            <a:spLocks noChangeShapeType="1"/>
          </p:cNvSpPr>
          <p:nvPr/>
        </p:nvSpPr>
        <p:spPr bwMode="auto">
          <a:xfrm>
            <a:off x="1600200" y="3962400"/>
            <a:ext cx="0" cy="6096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endParaRPr lang="zh-CN" altLang="en-US"/>
          </a:p>
        </p:txBody>
      </p:sp>
      <p:sp>
        <p:nvSpPr>
          <p:cNvPr id="799753" name="Line 9"/>
          <p:cNvSpPr>
            <a:spLocks noChangeShapeType="1"/>
          </p:cNvSpPr>
          <p:nvPr/>
        </p:nvSpPr>
        <p:spPr bwMode="auto">
          <a:xfrm>
            <a:off x="4191000" y="3352800"/>
            <a:ext cx="228600" cy="9144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endParaRPr lang="zh-CN" altLang="en-US"/>
          </a:p>
        </p:txBody>
      </p:sp>
      <p:sp>
        <p:nvSpPr>
          <p:cNvPr id="799754" name="Line 10"/>
          <p:cNvSpPr>
            <a:spLocks noChangeShapeType="1"/>
          </p:cNvSpPr>
          <p:nvPr/>
        </p:nvSpPr>
        <p:spPr bwMode="auto">
          <a:xfrm>
            <a:off x="5486400" y="2743200"/>
            <a:ext cx="1295400" cy="9144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endParaRPr lang="zh-CN" altLang="en-US"/>
          </a:p>
        </p:txBody>
      </p:sp>
      <p:sp>
        <p:nvSpPr>
          <p:cNvPr id="799755" name="Line 11"/>
          <p:cNvSpPr>
            <a:spLocks noChangeShapeType="1"/>
          </p:cNvSpPr>
          <p:nvPr/>
        </p:nvSpPr>
        <p:spPr bwMode="auto">
          <a:xfrm>
            <a:off x="5029200" y="1828800"/>
            <a:ext cx="16002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endParaRPr lang="zh-CN" altLang="en-US"/>
          </a:p>
        </p:txBody>
      </p:sp>
      <p:grpSp>
        <p:nvGrpSpPr>
          <p:cNvPr id="16396" name="Group 12"/>
          <p:cNvGrpSpPr>
            <a:grpSpLocks/>
          </p:cNvGrpSpPr>
          <p:nvPr/>
        </p:nvGrpSpPr>
        <p:grpSpPr bwMode="auto">
          <a:xfrm>
            <a:off x="5562600" y="152400"/>
            <a:ext cx="3429000" cy="609600"/>
            <a:chOff x="3984" y="96"/>
            <a:chExt cx="1680" cy="384"/>
          </a:xfrm>
        </p:grpSpPr>
        <p:sp>
          <p:nvSpPr>
            <p:cNvPr id="16398" name="Oval 13"/>
            <p:cNvSpPr>
              <a:spLocks noChangeArrowheads="1"/>
            </p:cNvSpPr>
            <p:nvPr/>
          </p:nvSpPr>
          <p:spPr bwMode="auto">
            <a:xfrm>
              <a:off x="3984" y="96"/>
              <a:ext cx="1680" cy="384"/>
            </a:xfrm>
            <a:prstGeom prst="ellipse">
              <a:avLst/>
            </a:prstGeom>
            <a:solidFill>
              <a:srgbClr val="FFCC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 name="Rectangle 14"/>
            <p:cNvSpPr>
              <a:spLocks noChangeArrowheads="1"/>
            </p:cNvSpPr>
            <p:nvPr/>
          </p:nvSpPr>
          <p:spPr bwMode="auto">
            <a:xfrm>
              <a:off x="4224" y="144"/>
              <a:ext cx="1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solidFill>
                    <a:srgbClr val="0033CC"/>
                  </a:solidFill>
                  <a:latin typeface="Times New Roman" pitchFamily="18" charset="0"/>
                  <a:ea typeface="宋体" pitchFamily="2" charset="-122"/>
                </a:rPr>
                <a:t>操作系统概述</a:t>
              </a:r>
              <a:endParaRPr kumimoji="1" lang="zh-CN" altLang="en-US" sz="2400" dirty="0">
                <a:solidFill>
                  <a:srgbClr val="FBF761"/>
                </a:solidFill>
                <a:latin typeface="Times New Roman" pitchFamily="18" charset="0"/>
                <a:ea typeface="宋体" pitchFamily="2" charset="-122"/>
              </a:endParaRPr>
            </a:p>
          </p:txBody>
        </p:sp>
      </p:grpSp>
      <p:sp>
        <p:nvSpPr>
          <p:cNvPr id="2" name="灯片编号占位符 1"/>
          <p:cNvSpPr>
            <a:spLocks noGrp="1"/>
          </p:cNvSpPr>
          <p:nvPr>
            <p:ph type="sldNum" sz="quarter" idx="12"/>
          </p:nvPr>
        </p:nvSpPr>
        <p:spPr/>
        <p:txBody>
          <a:bodyPr/>
          <a:lstStyle/>
          <a:p>
            <a:pPr>
              <a:defRPr/>
            </a:pPr>
            <a:fld id="{195B90CD-D69B-414D-92A7-E7F2345ECEAD}" type="slidenum">
              <a:rPr lang="en-US" altLang="zh-CN" smtClean="0"/>
              <a:pPr>
                <a:defRPr/>
              </a:pPr>
              <a:t>8</a:t>
            </a:fld>
            <a:endParaRPr lang="en-US" altLang="zh-CN" dirty="0"/>
          </a:p>
        </p:txBody>
      </p:sp>
    </p:spTree>
    <p:extLst>
      <p:ext uri="{BB962C8B-B14F-4D97-AF65-F5344CB8AC3E}">
        <p14:creationId xmlns:p14="http://schemas.microsoft.com/office/powerpoint/2010/main" val="364383729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799747"/>
                                        </p:tgtEl>
                                        <p:attrNameLst>
                                          <p:attrName>style.visibility</p:attrName>
                                        </p:attrNameLst>
                                      </p:cBhvr>
                                      <p:to>
                                        <p:strVal val="visible"/>
                                      </p:to>
                                    </p:set>
                                    <p:anim calcmode="lin" valueType="num">
                                      <p:cBhvr additive="base">
                                        <p:cTn id="7" dur="500" fill="hold"/>
                                        <p:tgtEl>
                                          <p:spTgt spid="799747"/>
                                        </p:tgtEl>
                                        <p:attrNameLst>
                                          <p:attrName>ppt_x</p:attrName>
                                        </p:attrNameLst>
                                      </p:cBhvr>
                                      <p:tavLst>
                                        <p:tav tm="0">
                                          <p:val>
                                            <p:strVal val="0-#ppt_w/2"/>
                                          </p:val>
                                        </p:tav>
                                        <p:tav tm="100000">
                                          <p:val>
                                            <p:strVal val="#ppt_x"/>
                                          </p:val>
                                        </p:tav>
                                      </p:tavLst>
                                    </p:anim>
                                    <p:anim calcmode="lin" valueType="num">
                                      <p:cBhvr additive="base">
                                        <p:cTn id="8" dur="500" fill="hold"/>
                                        <p:tgtEl>
                                          <p:spTgt spid="7997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nodeType="afterGroup">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99755"/>
                                        </p:tgtEl>
                                        <p:attrNameLst>
                                          <p:attrName>style.visibility</p:attrName>
                                        </p:attrNameLst>
                                      </p:cBhvr>
                                      <p:to>
                                        <p:strVal val="visible"/>
                                      </p:to>
                                    </p:set>
                                    <p:animEffect transition="in" filter="barn(inVertical)">
                                      <p:cBhvr>
                                        <p:cTn id="13" dur="500"/>
                                        <p:tgtEl>
                                          <p:spTgt spid="799755"/>
                                        </p:tgtEl>
                                      </p:cBhvr>
                                    </p:animEffect>
                                  </p:childTnLst>
                                </p:cTn>
                              </p:par>
                            </p:childTnLst>
                          </p:cTn>
                        </p:par>
                        <p:par>
                          <p:cTn id="14" fill="hold" nodeType="afterGroup">
                            <p:stCondLst>
                              <p:cond delay="500"/>
                            </p:stCondLst>
                            <p:childTnLst>
                              <p:par>
                                <p:cTn id="15" presetID="16" presetClass="entr" presetSubtype="21" fill="hold" grpId="0" nodeType="afterEffect">
                                  <p:stCondLst>
                                    <p:cond delay="1000"/>
                                  </p:stCondLst>
                                  <p:childTnLst>
                                    <p:set>
                                      <p:cBhvr>
                                        <p:cTn id="16" dur="1" fill="hold">
                                          <p:stCondLst>
                                            <p:cond delay="0"/>
                                          </p:stCondLst>
                                        </p:cTn>
                                        <p:tgtEl>
                                          <p:spTgt spid="799748"/>
                                        </p:tgtEl>
                                        <p:attrNameLst>
                                          <p:attrName>style.visibility</p:attrName>
                                        </p:attrNameLst>
                                      </p:cBhvr>
                                      <p:to>
                                        <p:strVal val="visible"/>
                                      </p:to>
                                    </p:set>
                                    <p:animEffect transition="in" filter="barn(inVertical)">
                                      <p:cBhvr>
                                        <p:cTn id="17" dur="500"/>
                                        <p:tgtEl>
                                          <p:spTgt spid="799748"/>
                                        </p:tgtEl>
                                      </p:cBhvr>
                                    </p:animEffect>
                                  </p:childTnLst>
                                </p:cTn>
                              </p:par>
                            </p:childTnLst>
                          </p:cTn>
                        </p:par>
                      </p:childTnLst>
                    </p:cTn>
                  </p:par>
                  <p:par>
                    <p:cTn id="18" fill="hold">
                      <p:stCondLst>
                        <p:cond delay="indefinite"/>
                      </p:stCondLst>
                      <p:childTnLst>
                        <p:par>
                          <p:cTn id="19" fill="hold" nodeType="after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99754"/>
                                        </p:tgtEl>
                                        <p:attrNameLst>
                                          <p:attrName>style.visibility</p:attrName>
                                        </p:attrNameLst>
                                      </p:cBhvr>
                                      <p:to>
                                        <p:strVal val="visible"/>
                                      </p:to>
                                    </p:set>
                                    <p:animEffect transition="in" filter="barn(inVertical)">
                                      <p:cBhvr>
                                        <p:cTn id="22" dur="500"/>
                                        <p:tgtEl>
                                          <p:spTgt spid="799754"/>
                                        </p:tgtEl>
                                      </p:cBhvr>
                                    </p:animEffect>
                                  </p:childTnLst>
                                </p:cTn>
                              </p:par>
                            </p:childTnLst>
                          </p:cTn>
                        </p:par>
                        <p:par>
                          <p:cTn id="23" fill="hold" nodeType="afterGroup">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799749"/>
                                        </p:tgtEl>
                                        <p:attrNameLst>
                                          <p:attrName>style.visibility</p:attrName>
                                        </p:attrNameLst>
                                      </p:cBhvr>
                                      <p:to>
                                        <p:strVal val="visible"/>
                                      </p:to>
                                    </p:set>
                                    <p:animEffect transition="in" filter="barn(inVertical)">
                                      <p:cBhvr>
                                        <p:cTn id="26" dur="500"/>
                                        <p:tgtEl>
                                          <p:spTgt spid="799749"/>
                                        </p:tgtEl>
                                      </p:cBhvr>
                                    </p:animEffect>
                                  </p:childTnLst>
                                </p:cTn>
                              </p:par>
                            </p:childTnLst>
                          </p:cTn>
                        </p:par>
                      </p:childTnLst>
                    </p:cTn>
                  </p:par>
                  <p:par>
                    <p:cTn id="27" fill="hold">
                      <p:stCondLst>
                        <p:cond delay="indefinite"/>
                      </p:stCondLst>
                      <p:childTnLst>
                        <p:par>
                          <p:cTn id="28" fill="hold" nodeType="afterGroup">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99753"/>
                                        </p:tgtEl>
                                        <p:attrNameLst>
                                          <p:attrName>style.visibility</p:attrName>
                                        </p:attrNameLst>
                                      </p:cBhvr>
                                      <p:to>
                                        <p:strVal val="visible"/>
                                      </p:to>
                                    </p:set>
                                    <p:animEffect transition="in" filter="barn(inVertical)">
                                      <p:cBhvr>
                                        <p:cTn id="31" dur="500"/>
                                        <p:tgtEl>
                                          <p:spTgt spid="799753"/>
                                        </p:tgtEl>
                                      </p:cBhvr>
                                    </p:animEffect>
                                  </p:childTnLst>
                                </p:cTn>
                              </p:par>
                            </p:childTnLst>
                          </p:cTn>
                        </p:par>
                        <p:par>
                          <p:cTn id="32" fill="hold" nodeType="afterGroup">
                            <p:stCondLst>
                              <p:cond delay="500"/>
                            </p:stCondLst>
                            <p:childTnLst>
                              <p:par>
                                <p:cTn id="33" presetID="16" presetClass="entr" presetSubtype="21" fill="hold" grpId="0" nodeType="afterEffect">
                                  <p:stCondLst>
                                    <p:cond delay="0"/>
                                  </p:stCondLst>
                                  <p:childTnLst>
                                    <p:set>
                                      <p:cBhvr>
                                        <p:cTn id="34" dur="1" fill="hold">
                                          <p:stCondLst>
                                            <p:cond delay="0"/>
                                          </p:stCondLst>
                                        </p:cTn>
                                        <p:tgtEl>
                                          <p:spTgt spid="799750"/>
                                        </p:tgtEl>
                                        <p:attrNameLst>
                                          <p:attrName>style.visibility</p:attrName>
                                        </p:attrNameLst>
                                      </p:cBhvr>
                                      <p:to>
                                        <p:strVal val="visible"/>
                                      </p:to>
                                    </p:set>
                                    <p:animEffect transition="in" filter="barn(inVertical)">
                                      <p:cBhvr>
                                        <p:cTn id="35" dur="500"/>
                                        <p:tgtEl>
                                          <p:spTgt spid="799750"/>
                                        </p:tgtEl>
                                      </p:cBhvr>
                                    </p:animEffect>
                                  </p:childTnLst>
                                </p:cTn>
                              </p:par>
                            </p:childTnLst>
                          </p:cTn>
                        </p:par>
                      </p:childTnLst>
                    </p:cTn>
                  </p:par>
                  <p:par>
                    <p:cTn id="36" fill="hold">
                      <p:stCondLst>
                        <p:cond delay="indefinite"/>
                      </p:stCondLst>
                      <p:childTnLst>
                        <p:par>
                          <p:cTn id="37" fill="hold" nodeType="afterGroup">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799752"/>
                                        </p:tgtEl>
                                        <p:attrNameLst>
                                          <p:attrName>style.visibility</p:attrName>
                                        </p:attrNameLst>
                                      </p:cBhvr>
                                      <p:to>
                                        <p:strVal val="visible"/>
                                      </p:to>
                                    </p:set>
                                    <p:animEffect transition="in" filter="barn(inVertical)">
                                      <p:cBhvr>
                                        <p:cTn id="40" dur="500"/>
                                        <p:tgtEl>
                                          <p:spTgt spid="799752"/>
                                        </p:tgtEl>
                                      </p:cBhvr>
                                    </p:animEffect>
                                  </p:childTnLst>
                                </p:cTn>
                              </p:par>
                            </p:childTnLst>
                          </p:cTn>
                        </p:par>
                        <p:par>
                          <p:cTn id="41" fill="hold">
                            <p:stCondLst>
                              <p:cond delay="500"/>
                            </p:stCondLst>
                            <p:childTnLst>
                              <p:par>
                                <p:cTn id="42" presetID="16" presetClass="entr" presetSubtype="21" fill="hold" grpId="0" nodeType="afterEffect">
                                  <p:stCondLst>
                                    <p:cond delay="0"/>
                                  </p:stCondLst>
                                  <p:childTnLst>
                                    <p:set>
                                      <p:cBhvr>
                                        <p:cTn id="43" dur="1" fill="hold">
                                          <p:stCondLst>
                                            <p:cond delay="0"/>
                                          </p:stCondLst>
                                        </p:cTn>
                                        <p:tgtEl>
                                          <p:spTgt spid="799751"/>
                                        </p:tgtEl>
                                        <p:attrNameLst>
                                          <p:attrName>style.visibility</p:attrName>
                                        </p:attrNameLst>
                                      </p:cBhvr>
                                      <p:to>
                                        <p:strVal val="visible"/>
                                      </p:to>
                                    </p:set>
                                    <p:animEffect transition="in" filter="barn(inVertical)">
                                      <p:cBhvr>
                                        <p:cTn id="44" dur="500"/>
                                        <p:tgtEl>
                                          <p:spTgt spid="799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autoUpdateAnimBg="0"/>
      <p:bldP spid="799748" grpId="0" animBg="1" autoUpdateAnimBg="0"/>
      <p:bldP spid="799749" grpId="0" animBg="1"/>
      <p:bldP spid="799750" grpId="0" animBg="1"/>
      <p:bldP spid="799751" grpId="0" animBg="1"/>
      <p:bldP spid="799752" grpId="0" animBg="1"/>
      <p:bldP spid="799753" grpId="0" animBg="1"/>
      <p:bldP spid="799754" grpId="0" animBg="1"/>
      <p:bldP spid="7997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ChangeArrowheads="1"/>
          </p:cNvSpPr>
          <p:nvPr/>
        </p:nvSpPr>
        <p:spPr bwMode="auto">
          <a:xfrm>
            <a:off x="762000" y="457200"/>
            <a:ext cx="412908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p>
            <a:pPr>
              <a:spcBef>
                <a:spcPts val="600"/>
              </a:spcBef>
              <a:spcAft>
                <a:spcPts val="600"/>
              </a:spcAft>
              <a:buClr>
                <a:srgbClr val="FF3300"/>
              </a:buClr>
              <a:buFont typeface="Marlett" pitchFamily="2" charset="2"/>
              <a:buNone/>
              <a:defRPr/>
            </a:pPr>
            <a:r>
              <a:rPr kumimoji="1" lang="zh-CN" altLang="en-US" sz="4400" u="sng">
                <a:solidFill>
                  <a:srgbClr val="0033CC"/>
                </a:solidFill>
                <a:effectLst>
                  <a:outerShdw blurRad="38100" dist="38100" dir="2700000" algn="tl">
                    <a:srgbClr val="C0C0C0"/>
                  </a:outerShdw>
                </a:effectLst>
                <a:latin typeface="Times New Roman" pitchFamily="18" charset="0"/>
              </a:rPr>
              <a:t>按用户界面分类</a:t>
            </a:r>
            <a:endParaRPr kumimoji="1" lang="zh-CN" altLang="en-US" sz="4400" i="1">
              <a:solidFill>
                <a:srgbClr val="0033CC"/>
              </a:solidFill>
              <a:effectLst>
                <a:outerShdw blurRad="38100" dist="38100" dir="2700000" algn="tl">
                  <a:srgbClr val="C0C0C0"/>
                </a:outerShdw>
              </a:effectLst>
              <a:latin typeface="Times New Roman" pitchFamily="18" charset="0"/>
            </a:endParaRPr>
          </a:p>
        </p:txBody>
      </p:sp>
      <p:grpSp>
        <p:nvGrpSpPr>
          <p:cNvPr id="801795" name="Group 3"/>
          <p:cNvGrpSpPr>
            <a:grpSpLocks/>
          </p:cNvGrpSpPr>
          <p:nvPr/>
        </p:nvGrpSpPr>
        <p:grpSpPr bwMode="auto">
          <a:xfrm>
            <a:off x="304800" y="1752600"/>
            <a:ext cx="3183423" cy="3124200"/>
            <a:chOff x="240" y="1104"/>
            <a:chExt cx="1622" cy="1824"/>
          </a:xfrm>
        </p:grpSpPr>
        <p:graphicFrame>
          <p:nvGraphicFramePr>
            <p:cNvPr id="17423" name="Object 4"/>
            <p:cNvGraphicFramePr>
              <a:graphicFrameLocks noChangeAspect="1"/>
            </p:cNvGraphicFramePr>
            <p:nvPr/>
          </p:nvGraphicFramePr>
          <p:xfrm>
            <a:off x="240" y="1104"/>
            <a:ext cx="1553" cy="1824"/>
          </p:xfrm>
          <a:graphic>
            <a:graphicData uri="http://schemas.openxmlformats.org/presentationml/2006/ole">
              <mc:AlternateContent xmlns:mc="http://schemas.openxmlformats.org/markup-compatibility/2006">
                <mc:Choice xmlns:v="urn:schemas-microsoft-com:vml" Requires="v">
                  <p:oleObj spid="_x0000_s278550" name="Clip" r:id="rId3" imgW="3192463" imgH="3749675" progId="MS_ClipArt_Gallery.2">
                    <p:embed/>
                  </p:oleObj>
                </mc:Choice>
                <mc:Fallback>
                  <p:oleObj name="Clip" r:id="rId3" imgW="3192463" imgH="374967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1104"/>
                          <a:ext cx="1553" cy="1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17424" name="Rectangle 5"/>
            <p:cNvSpPr>
              <a:spLocks noChangeArrowheads="1"/>
            </p:cNvSpPr>
            <p:nvPr/>
          </p:nvSpPr>
          <p:spPr bwMode="auto">
            <a:xfrm>
              <a:off x="384" y="1417"/>
              <a:ext cx="1478" cy="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a:spAutoFit/>
            </a:bodyPr>
            <a:lstStyle/>
            <a:p>
              <a:r>
                <a:rPr kumimoji="1" lang="en-US" altLang="zh-CN" sz="3200" dirty="0">
                  <a:solidFill>
                    <a:srgbClr val="0066FF"/>
                  </a:solidFill>
                  <a:latin typeface="Arial Black" pitchFamily="34" charset="0"/>
                  <a:ea typeface="宋体" pitchFamily="2" charset="-122"/>
                </a:rPr>
                <a:t>DOS</a:t>
              </a:r>
            </a:p>
            <a:p>
              <a:r>
                <a:rPr kumimoji="1" lang="en-US" altLang="zh-CN" sz="3200" dirty="0">
                  <a:solidFill>
                    <a:srgbClr val="0066FF"/>
                  </a:solidFill>
                  <a:latin typeface="Arial Black" pitchFamily="34" charset="0"/>
                  <a:ea typeface="宋体" pitchFamily="2" charset="-122"/>
                </a:rPr>
                <a:t>   NetWare</a:t>
              </a:r>
            </a:p>
            <a:p>
              <a:r>
                <a:rPr kumimoji="1" lang="en-US" altLang="zh-CN" sz="3200" dirty="0">
                  <a:solidFill>
                    <a:srgbClr val="0066FF"/>
                  </a:solidFill>
                  <a:latin typeface="Arial Black" pitchFamily="34" charset="0"/>
                  <a:ea typeface="宋体" pitchFamily="2" charset="-122"/>
                </a:rPr>
                <a:t>     </a:t>
              </a:r>
              <a:r>
                <a:rPr kumimoji="1" lang="en-US" altLang="zh-CN" sz="3200" dirty="0" smtClean="0">
                  <a:solidFill>
                    <a:srgbClr val="0066FF"/>
                  </a:solidFill>
                  <a:latin typeface="Arial Black" pitchFamily="34" charset="0"/>
                  <a:ea typeface="宋体" pitchFamily="2" charset="-122"/>
                </a:rPr>
                <a:t>Linux</a:t>
              </a:r>
              <a:endParaRPr kumimoji="1" lang="en-US" altLang="zh-CN" sz="3200" b="0" dirty="0">
                <a:solidFill>
                  <a:schemeClr val="tx1"/>
                </a:solidFill>
                <a:latin typeface="Arial Black" pitchFamily="34" charset="0"/>
                <a:ea typeface="宋体" pitchFamily="2" charset="-122"/>
              </a:endParaRPr>
            </a:p>
          </p:txBody>
        </p:sp>
      </p:grpSp>
      <p:grpSp>
        <p:nvGrpSpPr>
          <p:cNvPr id="3" name="组合 2"/>
          <p:cNvGrpSpPr/>
          <p:nvPr/>
        </p:nvGrpSpPr>
        <p:grpSpPr>
          <a:xfrm>
            <a:off x="4648200" y="2513998"/>
            <a:ext cx="4343400" cy="3796315"/>
            <a:chOff x="4648200" y="2513998"/>
            <a:chExt cx="4343400" cy="3796315"/>
          </a:xfrm>
        </p:grpSpPr>
        <p:graphicFrame>
          <p:nvGraphicFramePr>
            <p:cNvPr id="17421" name="Object 7"/>
            <p:cNvGraphicFramePr>
              <a:graphicFrameLocks noChangeAspect="1"/>
            </p:cNvGraphicFramePr>
            <p:nvPr>
              <p:extLst>
                <p:ext uri="{D42A27DB-BD31-4B8C-83A1-F6EECF244321}">
                  <p14:modId xmlns:p14="http://schemas.microsoft.com/office/powerpoint/2010/main" val="2606987923"/>
                </p:ext>
              </p:extLst>
            </p:nvPr>
          </p:nvGraphicFramePr>
          <p:xfrm>
            <a:off x="4648200" y="3048000"/>
            <a:ext cx="3981450" cy="3262313"/>
          </p:xfrm>
          <a:graphic>
            <a:graphicData uri="http://schemas.openxmlformats.org/presentationml/2006/ole">
              <mc:AlternateContent xmlns:mc="http://schemas.openxmlformats.org/markup-compatibility/2006">
                <mc:Choice xmlns:v="urn:schemas-microsoft-com:vml" Requires="v">
                  <p:oleObj spid="_x0000_s278551" name="BMP 图象" r:id="rId5" imgW="3219899" imgH="2638095" progId="Paint.Picture">
                    <p:embed/>
                  </p:oleObj>
                </mc:Choice>
                <mc:Fallback>
                  <p:oleObj name="BMP 图象" r:id="rId5" imgW="3219899" imgH="2638095"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048000"/>
                          <a:ext cx="3981450" cy="3262313"/>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oleObj>
                </mc:Fallback>
              </mc:AlternateContent>
            </a:graphicData>
          </a:graphic>
        </p:graphicFrame>
        <p:sp>
          <p:nvSpPr>
            <p:cNvPr id="17422" name="Rectangle 8"/>
            <p:cNvSpPr>
              <a:spLocks noChangeArrowheads="1"/>
            </p:cNvSpPr>
            <p:nvPr/>
          </p:nvSpPr>
          <p:spPr bwMode="auto">
            <a:xfrm>
              <a:off x="6901797" y="2513998"/>
              <a:ext cx="2089803" cy="538609"/>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tIns="0">
              <a:spAutoFit/>
            </a:bodyPr>
            <a:lstStyle/>
            <a:p>
              <a:r>
                <a:rPr kumimoji="1" lang="en-US" altLang="zh-CN" sz="3200" i="1" dirty="0">
                  <a:solidFill>
                    <a:schemeClr val="tx2">
                      <a:lumMod val="60000"/>
                      <a:lumOff val="40000"/>
                    </a:schemeClr>
                  </a:solidFill>
                  <a:latin typeface="Times New Roman" pitchFamily="18" charset="0"/>
                  <a:ea typeface="宋体" pitchFamily="2" charset="-122"/>
                </a:rPr>
                <a:t>Windows</a:t>
              </a:r>
              <a:endParaRPr kumimoji="1" lang="en-US" altLang="zh-CN" sz="3200" b="0" dirty="0">
                <a:solidFill>
                  <a:schemeClr val="tx2">
                    <a:lumMod val="60000"/>
                    <a:lumOff val="40000"/>
                  </a:schemeClr>
                </a:solidFill>
                <a:latin typeface="Times New Roman" pitchFamily="18" charset="0"/>
                <a:ea typeface="宋体" pitchFamily="2" charset="-122"/>
              </a:endParaRPr>
            </a:p>
          </p:txBody>
        </p:sp>
      </p:grpSp>
      <p:sp>
        <p:nvSpPr>
          <p:cNvPr id="801801" name="Rectangle 9"/>
          <p:cNvSpPr>
            <a:spLocks noChangeArrowheads="1"/>
          </p:cNvSpPr>
          <p:nvPr/>
        </p:nvSpPr>
        <p:spPr bwMode="auto">
          <a:xfrm>
            <a:off x="635000" y="5562600"/>
            <a:ext cx="3025187" cy="538609"/>
          </a:xfrm>
          <a:prstGeom prst="rect">
            <a:avLst/>
          </a:prstGeom>
          <a:solidFill>
            <a:srgbClr val="0099CC"/>
          </a:solidFill>
          <a:ln>
            <a:noFill/>
          </a:ln>
          <a:effectLst>
            <a:outerShdw dist="107763" dir="2700000" algn="ctr" rotWithShape="0">
              <a:schemeClr val="bg2"/>
            </a:outer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tIns="0">
            <a:spAutoFit/>
          </a:bodyPr>
          <a:lstStyle/>
          <a:p>
            <a:r>
              <a:rPr kumimoji="1" lang="zh-CN" altLang="en-US" sz="3200" dirty="0">
                <a:solidFill>
                  <a:srgbClr val="FFFF00"/>
                </a:solidFill>
                <a:latin typeface="Times New Roman" pitchFamily="18" charset="0"/>
                <a:ea typeface="宋体" pitchFamily="2" charset="-122"/>
              </a:rPr>
              <a:t>窗口图形界面</a:t>
            </a:r>
            <a:endParaRPr kumimoji="1" lang="zh-CN" altLang="en-US" sz="3200" b="0" dirty="0">
              <a:solidFill>
                <a:srgbClr val="0033CC"/>
              </a:solidFill>
              <a:latin typeface="Times New Roman" pitchFamily="18" charset="0"/>
              <a:ea typeface="宋体" pitchFamily="2" charset="-122"/>
            </a:endParaRPr>
          </a:p>
        </p:txBody>
      </p:sp>
      <p:sp>
        <p:nvSpPr>
          <p:cNvPr id="801802" name="Line 10"/>
          <p:cNvSpPr>
            <a:spLocks noChangeShapeType="1"/>
          </p:cNvSpPr>
          <p:nvPr/>
        </p:nvSpPr>
        <p:spPr bwMode="auto">
          <a:xfrm flipV="1">
            <a:off x="3429000" y="5410200"/>
            <a:ext cx="1219200" cy="381000"/>
          </a:xfrm>
          <a:prstGeom prst="line">
            <a:avLst/>
          </a:prstGeom>
          <a:noFill/>
          <a:ln w="762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endParaRPr lang="zh-CN" altLang="en-US"/>
          </a:p>
        </p:txBody>
      </p:sp>
      <p:sp>
        <p:nvSpPr>
          <p:cNvPr id="801803" name="Line 11"/>
          <p:cNvSpPr>
            <a:spLocks noChangeShapeType="1"/>
          </p:cNvSpPr>
          <p:nvPr/>
        </p:nvSpPr>
        <p:spPr bwMode="auto">
          <a:xfrm flipH="1">
            <a:off x="2819400" y="2133600"/>
            <a:ext cx="1447800" cy="381000"/>
          </a:xfrm>
          <a:prstGeom prst="line">
            <a:avLst/>
          </a:prstGeom>
          <a:noFill/>
          <a:ln w="762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lstStyle/>
          <a:p>
            <a:endParaRPr lang="zh-CN" altLang="en-US"/>
          </a:p>
        </p:txBody>
      </p:sp>
      <p:sp>
        <p:nvSpPr>
          <p:cNvPr id="801804" name="Rectangle 12"/>
          <p:cNvSpPr>
            <a:spLocks noChangeArrowheads="1"/>
          </p:cNvSpPr>
          <p:nvPr/>
        </p:nvSpPr>
        <p:spPr bwMode="auto">
          <a:xfrm>
            <a:off x="4572000" y="1752600"/>
            <a:ext cx="2590800" cy="533400"/>
          </a:xfrm>
          <a:prstGeom prst="rect">
            <a:avLst/>
          </a:prstGeom>
          <a:solidFill>
            <a:srgbClr val="0099CC"/>
          </a:solidFill>
          <a:ln>
            <a:noFill/>
          </a:ln>
          <a:effectLst>
            <a:outerShdw dist="107763" dir="2700000" algn="ctr" rotWithShape="0">
              <a:schemeClr val="bg2"/>
            </a:outer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tIns="0">
            <a:spAutoFit/>
          </a:bodyPr>
          <a:lstStyle/>
          <a:p>
            <a:pPr>
              <a:buClr>
                <a:srgbClr val="FF3300"/>
              </a:buClr>
              <a:buSzPct val="90000"/>
              <a:buFont typeface="Marlett" pitchFamily="2" charset="2"/>
              <a:buNone/>
            </a:pPr>
            <a:r>
              <a:rPr kumimoji="1" lang="zh-CN" altLang="en-US" sz="3200" dirty="0">
                <a:solidFill>
                  <a:srgbClr val="FFFF00"/>
                </a:solidFill>
                <a:latin typeface="Times New Roman" pitchFamily="18" charset="0"/>
                <a:ea typeface="宋体" pitchFamily="2" charset="-122"/>
              </a:rPr>
              <a:t>命令行界面</a:t>
            </a:r>
            <a:r>
              <a:rPr kumimoji="1" lang="zh-CN" altLang="en-US" sz="3200" b="0" dirty="0">
                <a:solidFill>
                  <a:srgbClr val="0033CC"/>
                </a:solidFill>
                <a:latin typeface="Times New Roman" pitchFamily="18" charset="0"/>
                <a:ea typeface="宋体" pitchFamily="2" charset="-122"/>
              </a:rPr>
              <a:t>          </a:t>
            </a:r>
            <a:endParaRPr kumimoji="1" lang="zh-CN" altLang="en-US" sz="3200" b="0" dirty="0">
              <a:solidFill>
                <a:schemeClr val="tx1"/>
              </a:solidFill>
              <a:latin typeface="Times New Roman" pitchFamily="18" charset="0"/>
              <a:ea typeface="宋体" pitchFamily="2" charset="-122"/>
            </a:endParaRPr>
          </a:p>
        </p:txBody>
      </p:sp>
      <p:grpSp>
        <p:nvGrpSpPr>
          <p:cNvPr id="17417" name="Group 13"/>
          <p:cNvGrpSpPr>
            <a:grpSpLocks/>
          </p:cNvGrpSpPr>
          <p:nvPr/>
        </p:nvGrpSpPr>
        <p:grpSpPr bwMode="auto">
          <a:xfrm>
            <a:off x="5638800" y="152400"/>
            <a:ext cx="3352800" cy="609600"/>
            <a:chOff x="3984" y="96"/>
            <a:chExt cx="1680" cy="384"/>
          </a:xfrm>
        </p:grpSpPr>
        <p:sp>
          <p:nvSpPr>
            <p:cNvPr id="17419" name="Oval 14"/>
            <p:cNvSpPr>
              <a:spLocks noChangeArrowheads="1"/>
            </p:cNvSpPr>
            <p:nvPr/>
          </p:nvSpPr>
          <p:spPr bwMode="auto">
            <a:xfrm>
              <a:off x="3984" y="96"/>
              <a:ext cx="1680" cy="384"/>
            </a:xfrm>
            <a:prstGeom prst="ellipse">
              <a:avLst/>
            </a:prstGeom>
            <a:solidFill>
              <a:srgbClr val="FFCC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0" name="Rectangle 15"/>
            <p:cNvSpPr>
              <a:spLocks noChangeArrowheads="1"/>
            </p:cNvSpPr>
            <p:nvPr/>
          </p:nvSpPr>
          <p:spPr bwMode="auto">
            <a:xfrm>
              <a:off x="4224" y="144"/>
              <a:ext cx="1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solidFill>
                    <a:srgbClr val="0033CC"/>
                  </a:solidFill>
                  <a:latin typeface="Times New Roman" pitchFamily="18" charset="0"/>
                  <a:ea typeface="宋体" pitchFamily="2" charset="-122"/>
                </a:rPr>
                <a:t>操作系统概述</a:t>
              </a:r>
              <a:endParaRPr kumimoji="1" lang="zh-CN" altLang="en-US" sz="2400">
                <a:solidFill>
                  <a:srgbClr val="FBF761"/>
                </a:solidFill>
                <a:latin typeface="Times New Roman" pitchFamily="18" charset="0"/>
                <a:ea typeface="宋体" pitchFamily="2" charset="-122"/>
              </a:endParaRPr>
            </a:p>
          </p:txBody>
        </p:sp>
      </p:grpSp>
      <p:sp>
        <p:nvSpPr>
          <p:cNvPr id="2" name="灯片编号占位符 1"/>
          <p:cNvSpPr>
            <a:spLocks noGrp="1"/>
          </p:cNvSpPr>
          <p:nvPr>
            <p:ph type="sldNum" sz="quarter" idx="12"/>
          </p:nvPr>
        </p:nvSpPr>
        <p:spPr/>
        <p:txBody>
          <a:bodyPr/>
          <a:lstStyle/>
          <a:p>
            <a:pPr>
              <a:defRPr/>
            </a:pPr>
            <a:fld id="{F91D6C6A-F58F-4030-B650-A3A4F46F5CD3}" type="slidenum">
              <a:rPr lang="en-US" altLang="zh-CN" smtClean="0"/>
              <a:pPr>
                <a:defRPr/>
              </a:pPr>
              <a:t>9</a:t>
            </a:fld>
            <a:endParaRPr lang="en-US" altLang="zh-CN"/>
          </a:p>
        </p:txBody>
      </p:sp>
    </p:spTree>
    <p:extLst>
      <p:ext uri="{BB962C8B-B14F-4D97-AF65-F5344CB8AC3E}">
        <p14:creationId xmlns:p14="http://schemas.microsoft.com/office/powerpoint/2010/main" val="171156747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1000"/>
                                  </p:stCondLst>
                                  <p:childTnLst>
                                    <p:set>
                                      <p:cBhvr>
                                        <p:cTn id="6" dur="1" fill="hold">
                                          <p:stCondLst>
                                            <p:cond delay="499"/>
                                          </p:stCondLst>
                                        </p:cTn>
                                        <p:tgtEl>
                                          <p:spTgt spid="801804"/>
                                        </p:tgtEl>
                                        <p:attrNameLst>
                                          <p:attrName>style.visibility</p:attrName>
                                        </p:attrNameLst>
                                      </p:cBhvr>
                                      <p:to>
                                        <p:strVal val="visible"/>
                                      </p:to>
                                    </p:set>
                                    <p:anim to="" calcmode="lin" valueType="num">
                                      <p:cBhvr>
                                        <p:cTn id="7" dur="1" fill="hold"/>
                                        <p:tgtEl>
                                          <p:spTgt spid="801804"/>
                                        </p:tgtEl>
                                        <p:attrNameLst>
                                          <p:attrName/>
                                        </p:attrNameLst>
                                      </p:cBhvr>
                                    </p:anim>
                                  </p:childTnLst>
                                </p:cTn>
                              </p:par>
                            </p:childTnLst>
                          </p:cTn>
                        </p:par>
                      </p:childTnLst>
                    </p:cTn>
                  </p:par>
                  <p:par>
                    <p:cTn id="8" fill="hold">
                      <p:stCondLst>
                        <p:cond delay="indefinite"/>
                      </p:stCondLst>
                      <p:childTnLst>
                        <p:par>
                          <p:cTn id="9" fill="hold" nodeType="after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01803"/>
                                        </p:tgtEl>
                                        <p:attrNameLst>
                                          <p:attrName>style.visibility</p:attrName>
                                        </p:attrNameLst>
                                      </p:cBhvr>
                                      <p:to>
                                        <p:strVal val="visible"/>
                                      </p:to>
                                    </p:set>
                                    <p:anim calcmode="lin" valueType="num">
                                      <p:cBhvr additive="base">
                                        <p:cTn id="12" dur="500" fill="hold"/>
                                        <p:tgtEl>
                                          <p:spTgt spid="801803"/>
                                        </p:tgtEl>
                                        <p:attrNameLst>
                                          <p:attrName>ppt_x</p:attrName>
                                        </p:attrNameLst>
                                      </p:cBhvr>
                                      <p:tavLst>
                                        <p:tav tm="0">
                                          <p:val>
                                            <p:strVal val="1+#ppt_w/2"/>
                                          </p:val>
                                        </p:tav>
                                        <p:tav tm="100000">
                                          <p:val>
                                            <p:strVal val="#ppt_x"/>
                                          </p:val>
                                        </p:tav>
                                      </p:tavLst>
                                    </p:anim>
                                    <p:anim calcmode="lin" valueType="num">
                                      <p:cBhvr additive="base">
                                        <p:cTn id="13" dur="500" fill="hold"/>
                                        <p:tgtEl>
                                          <p:spTgt spid="80180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24" presetClass="entr" presetSubtype="0" fill="hold" nodeType="afterEffect">
                                  <p:stCondLst>
                                    <p:cond delay="1000"/>
                                  </p:stCondLst>
                                  <p:childTnLst>
                                    <p:set>
                                      <p:cBhvr>
                                        <p:cTn id="16" dur="1" fill="hold">
                                          <p:stCondLst>
                                            <p:cond delay="499"/>
                                          </p:stCondLst>
                                        </p:cTn>
                                        <p:tgtEl>
                                          <p:spTgt spid="801795"/>
                                        </p:tgtEl>
                                        <p:attrNameLst>
                                          <p:attrName>style.visibility</p:attrName>
                                        </p:attrNameLst>
                                      </p:cBhvr>
                                      <p:to>
                                        <p:strVal val="visible"/>
                                      </p:to>
                                    </p:set>
                                    <p:anim to="" calcmode="lin" valueType="num">
                                      <p:cBhvr>
                                        <p:cTn id="17" dur="1" fill="hold"/>
                                        <p:tgtEl>
                                          <p:spTgt spid="801795"/>
                                        </p:tgtEl>
                                        <p:attrNameLst>
                                          <p:attrName/>
                                        </p:attrNameLst>
                                      </p:cBhvr>
                                    </p:anim>
                                  </p:childTnLst>
                                </p:cTn>
                              </p:par>
                            </p:childTnLst>
                          </p:cTn>
                        </p:par>
                      </p:childTnLst>
                    </p:cTn>
                  </p:par>
                  <p:par>
                    <p:cTn id="18" fill="hold">
                      <p:stCondLst>
                        <p:cond delay="indefinite"/>
                      </p:stCondLst>
                      <p:childTnLst>
                        <p:par>
                          <p:cTn id="19" fill="hold" nodeType="after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801801"/>
                                        </p:tgtEl>
                                        <p:attrNameLst>
                                          <p:attrName>style.visibility</p:attrName>
                                        </p:attrNameLst>
                                      </p:cBhvr>
                                      <p:to>
                                        <p:strVal val="visible"/>
                                      </p:to>
                                    </p:set>
                                    <p:anim to="" calcmode="lin" valueType="num">
                                      <p:cBhvr>
                                        <p:cTn id="22" dur="1" fill="hold"/>
                                        <p:tgtEl>
                                          <p:spTgt spid="801801"/>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01802"/>
                                        </p:tgtEl>
                                        <p:attrNameLst>
                                          <p:attrName>style.visibility</p:attrName>
                                        </p:attrNameLst>
                                      </p:cBhvr>
                                      <p:to>
                                        <p:strVal val="visible"/>
                                      </p:to>
                                    </p:set>
                                    <p:animEffect transition="in" filter="wipe(down)">
                                      <p:cBhvr>
                                        <p:cTn id="27" dur="500"/>
                                        <p:tgtEl>
                                          <p:spTgt spid="801802"/>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801" grpId="0" animBg="1" autoUpdateAnimBg="0"/>
      <p:bldP spid="801802" grpId="0" animBg="1"/>
      <p:bldP spid="801803" grpId="0" animBg="1"/>
      <p:bldP spid="801804" grpId="0" animBg="1" autoUpdateAnimBg="0"/>
    </p:bldLst>
  </p:timing>
</p:sld>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
            <a:srgbClr val="FF3300"/>
          </a:buClr>
          <a:buSzPct val="90000"/>
          <a:buFont typeface="Marlett" pitchFamily="2" charset="2"/>
          <a:buChar char="5"/>
          <a:tabLst/>
          <a:defRPr kumimoji="1" lang="zh-CN" altLang="en-US" sz="4400" b="1" i="1" u="sng" strike="noStrike" cap="none" normalizeH="0" baseline="0" smtClean="0">
            <a:ln>
              <a:noFill/>
            </a:ln>
            <a:solidFill>
              <a:srgbClr val="0033CC"/>
            </a:solidFill>
            <a:effectLst>
              <a:outerShdw blurRad="38100" dist="38100" dir="2700000" algn="tl">
                <a:srgbClr val="000000">
                  <a:alpha val="43137"/>
                </a:srgbClr>
              </a:outerShdw>
            </a:effectLst>
            <a:latin typeface="Arial" pitchFamily="34" charset="0"/>
            <a:ea typeface="隶书"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
            <a:srgbClr val="FF3300"/>
          </a:buClr>
          <a:buSzPct val="90000"/>
          <a:buFont typeface="Marlett" pitchFamily="2" charset="2"/>
          <a:buChar char="5"/>
          <a:tabLst/>
          <a:defRPr kumimoji="1" lang="zh-CN" altLang="en-US" sz="4400" b="1" i="1" u="sng" strike="noStrike" cap="none" normalizeH="0" baseline="0" smtClean="0">
            <a:ln>
              <a:noFill/>
            </a:ln>
            <a:solidFill>
              <a:srgbClr val="0033CC"/>
            </a:solidFill>
            <a:effectLst>
              <a:outerShdw blurRad="38100" dist="38100" dir="2700000" algn="tl">
                <a:srgbClr val="000000">
                  <a:alpha val="43137"/>
                </a:srgbClr>
              </a:outerShdw>
            </a:effectLst>
            <a:latin typeface="Arial" pitchFamily="34" charset="0"/>
            <a:ea typeface="隶书" pitchFamily="49"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CDESIGNL</Template>
  <TotalTime>2611894</TotalTime>
  <Words>7353</Words>
  <Application>Microsoft Office PowerPoint</Application>
  <PresentationFormat>全屏显示(4:3)</PresentationFormat>
  <Paragraphs>665</Paragraphs>
  <Slides>65</Slides>
  <Notes>38</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65</vt:i4>
      </vt:variant>
    </vt:vector>
  </HeadingPairs>
  <TitlesOfParts>
    <vt:vector size="70" baseType="lpstr">
      <vt:lpstr>诗情画意</vt:lpstr>
      <vt:lpstr>Clip</vt:lpstr>
      <vt:lpstr>BMP 图象</vt:lpstr>
      <vt:lpstr>位图图像</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图形用户界面技术</vt:lpstr>
      <vt:lpstr>图形用户界面技术</vt:lpstr>
      <vt:lpstr>图形用户界面技术</vt:lpstr>
      <vt:lpstr>图形用户界面技术</vt:lpstr>
      <vt:lpstr>图形用户界面技术</vt:lpstr>
      <vt:lpstr>PowerPoint 演示文稿</vt:lpstr>
      <vt:lpstr>PowerPoint 演示文稿</vt:lpstr>
      <vt:lpstr>图形用户界面技术</vt:lpstr>
      <vt:lpstr>界面主要内容</vt:lpstr>
      <vt:lpstr>Windows用户界面</vt:lpstr>
      <vt:lpstr>桌面</vt:lpstr>
      <vt:lpstr>界面元素（快捷方式）</vt:lpstr>
      <vt:lpstr>PowerPoint 演示文稿</vt:lpstr>
      <vt:lpstr>文件管理主要内容</vt:lpstr>
      <vt:lpstr>文件管理主要内容</vt:lpstr>
      <vt:lpstr>  文件管理系统</vt:lpstr>
      <vt:lpstr>  文件与文件系统</vt:lpstr>
      <vt:lpstr>  文件目录与文件系统</vt:lpstr>
      <vt:lpstr>  文件</vt:lpstr>
      <vt:lpstr>  文件命名</vt:lpstr>
      <vt:lpstr>PowerPoint 演示文稿</vt:lpstr>
      <vt:lpstr>  文件通配符</vt:lpstr>
      <vt:lpstr>  文件</vt:lpstr>
      <vt:lpstr>  文件</vt:lpstr>
      <vt:lpstr>  文件夹选项</vt:lpstr>
      <vt:lpstr>  文件的创建</vt:lpstr>
      <vt:lpstr>  文件的创建</vt:lpstr>
      <vt:lpstr>  文件的创建</vt:lpstr>
      <vt:lpstr>  文件夹</vt:lpstr>
      <vt:lpstr>  创建文件和文件夹</vt:lpstr>
      <vt:lpstr>  创建文件夹</vt:lpstr>
      <vt:lpstr>复制、移动文件和文件夹</vt:lpstr>
      <vt:lpstr>  复制、移动文件和文件夹</vt:lpstr>
      <vt:lpstr>  删除文件和文件夹</vt:lpstr>
      <vt:lpstr>PowerPoint 演示文稿</vt:lpstr>
      <vt:lpstr>PowerPoint 演示文稿</vt:lpstr>
      <vt:lpstr>文件管理主要内容</vt:lpstr>
      <vt:lpstr>  资源管理器</vt:lpstr>
      <vt:lpstr>  “资源管理器”基本使用</vt:lpstr>
      <vt:lpstr>  “资源管理器”基本使用</vt:lpstr>
      <vt:lpstr>  “资源管理器”基本使用</vt:lpstr>
      <vt:lpstr>  “资源管理器”基本使用</vt:lpstr>
      <vt:lpstr>  “资源管理器”基本使用</vt:lpstr>
      <vt:lpstr>  “资源管理器”基本使用</vt:lpstr>
      <vt:lpstr>PowerPoint 演示文稿</vt:lpstr>
      <vt:lpstr>  程序管理</vt:lpstr>
      <vt:lpstr>  在应用程序之间交换数据</vt:lpstr>
      <vt:lpstr>PowerPoint 演示文稿</vt:lpstr>
      <vt:lpstr>PowerPoint 演示文稿</vt:lpstr>
      <vt:lpstr>PowerPoint 演示文稿</vt:lpstr>
      <vt:lpstr>PowerPoint 演示文稿</vt:lpstr>
      <vt:lpstr>磁盘管理</vt:lpstr>
      <vt:lpstr>磁盘管理--磁盘清理</vt:lpstr>
      <vt:lpstr>磁盘管理—碎片整理</vt:lpstr>
    </vt:vector>
  </TitlesOfParts>
  <Company>清华大学计算机与信息管理中心</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计算机基础知识</dc:title>
  <dc:creator>计算机文化基础课程小组</dc:creator>
  <cp:keywords>计算机文化基础电子教案</cp:keywords>
  <cp:lastModifiedBy>Dun</cp:lastModifiedBy>
  <cp:revision>3127</cp:revision>
  <dcterms:created xsi:type="dcterms:W3CDTF">1998-11-23T04:51:20Z</dcterms:created>
  <dcterms:modified xsi:type="dcterms:W3CDTF">2015-09-16T04:04:29Z</dcterms:modified>
</cp:coreProperties>
</file>